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"/>
  </p:notesMasterIdLst>
  <p:handoutMasterIdLst>
    <p:handoutMasterId r:id="rId30"/>
  </p:handoutMasterIdLst>
  <p:sldIdLst>
    <p:sldId id="285" r:id="rId2"/>
    <p:sldId id="264" r:id="rId3"/>
    <p:sldId id="302" r:id="rId4"/>
    <p:sldId id="304" r:id="rId5"/>
    <p:sldId id="289" r:id="rId6"/>
    <p:sldId id="303" r:id="rId7"/>
    <p:sldId id="260" r:id="rId8"/>
    <p:sldId id="412" r:id="rId9"/>
    <p:sldId id="383" r:id="rId10"/>
    <p:sldId id="445" r:id="rId11"/>
    <p:sldId id="413" r:id="rId12"/>
    <p:sldId id="444" r:id="rId13"/>
    <p:sldId id="452" r:id="rId14"/>
    <p:sldId id="286" r:id="rId15"/>
    <p:sldId id="456" r:id="rId16"/>
    <p:sldId id="457" r:id="rId17"/>
    <p:sldId id="447" r:id="rId18"/>
    <p:sldId id="256" r:id="rId19"/>
    <p:sldId id="446" r:id="rId20"/>
    <p:sldId id="448" r:id="rId21"/>
    <p:sldId id="450" r:id="rId22"/>
    <p:sldId id="458" r:id="rId23"/>
    <p:sldId id="451" r:id="rId24"/>
    <p:sldId id="453" r:id="rId25"/>
    <p:sldId id="454" r:id="rId26"/>
    <p:sldId id="455" r:id="rId27"/>
    <p:sldId id="272" r:id="rId28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83A4A6DF-5B79-8540-8691-882B1DA32292}">
          <p14:sldIdLst>
            <p14:sldId id="285"/>
            <p14:sldId id="264"/>
            <p14:sldId id="302"/>
            <p14:sldId id="304"/>
            <p14:sldId id="289"/>
            <p14:sldId id="303"/>
            <p14:sldId id="260"/>
            <p14:sldId id="412"/>
            <p14:sldId id="383"/>
            <p14:sldId id="445"/>
            <p14:sldId id="413"/>
            <p14:sldId id="444"/>
            <p14:sldId id="452"/>
            <p14:sldId id="286"/>
            <p14:sldId id="456"/>
            <p14:sldId id="457"/>
            <p14:sldId id="447"/>
            <p14:sldId id="256"/>
            <p14:sldId id="446"/>
            <p14:sldId id="448"/>
            <p14:sldId id="450"/>
            <p14:sldId id="458"/>
            <p14:sldId id="451"/>
            <p14:sldId id="453"/>
            <p14:sldId id="454"/>
            <p14:sldId id="455"/>
            <p14:sldId id="272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orient="horz" pos="599">
          <p15:clr>
            <a:srgbClr val="A4A3A4"/>
          </p15:clr>
        </p15:guide>
        <p15:guide id="3" pos="2880">
          <p15:clr>
            <a:srgbClr val="A4A3A4"/>
          </p15:clr>
        </p15:guide>
        <p15:guide id="4" pos="5556">
          <p15:clr>
            <a:srgbClr val="A4A3A4"/>
          </p15:clr>
        </p15:guide>
        <p15:guide id="5" pos="226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154" autoAdjust="0"/>
    <p:restoredTop sz="94574" autoAdjust="0"/>
  </p:normalViewPr>
  <p:slideViewPr>
    <p:cSldViewPr showGuides="1">
      <p:cViewPr varScale="1">
        <p:scale>
          <a:sx n="95" d="100"/>
          <a:sy n="95" d="100"/>
        </p:scale>
        <p:origin x="192" y="920"/>
      </p:cViewPr>
      <p:guideLst>
        <p:guide orient="horz" pos="1620"/>
        <p:guide orient="horz" pos="599"/>
        <p:guide pos="2880"/>
        <p:guide pos="5556"/>
        <p:guide pos="226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howGuides="1">
      <p:cViewPr varScale="1">
        <p:scale>
          <a:sx n="54" d="100"/>
          <a:sy n="54" d="100"/>
        </p:scale>
        <p:origin x="-2844" y="-9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handoutMaster" Target="handoutMasters/handoutMaster1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BFA697C-5849-4DDF-A6C8-08E6893940F4}" type="datetimeFigureOut">
              <a:rPr lang="en-AU" smtClean="0"/>
              <a:pPr/>
              <a:t>7/11/19</a:t>
            </a:fld>
            <a:endParaRPr lang="en-A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FD014AF-979A-46D9-9B43-4C67319580DA}" type="slidenum">
              <a:rPr lang="en-AU" smtClean="0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51444176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0992BC2-9435-4D31-AEB3-5D5877AD6447}" type="datetimeFigureOut">
              <a:rPr lang="en-AU" smtClean="0"/>
              <a:pPr/>
              <a:t>7/11/19</a:t>
            </a:fld>
            <a:endParaRPr lang="en-A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A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A496215-5E4C-414D-A8DB-C38AA7CF7C2A}" type="slidenum">
              <a:rPr lang="en-AU" smtClean="0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2031835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(very)</a:t>
            </a:r>
            <a:r>
              <a:rPr lang="en-US" baseline="0" dirty="0"/>
              <a:t> brief intro to ASKAP</a:t>
            </a:r>
          </a:p>
          <a:p>
            <a:r>
              <a:rPr lang="en-US" baseline="0" dirty="0"/>
              <a:t>Then will outline some challenges we have had, most in data acquisition</a:t>
            </a:r>
          </a:p>
          <a:p>
            <a:r>
              <a:rPr lang="en-US" baseline="0" dirty="0"/>
              <a:t>Then lessons learned in the broader context of engineering rather than specifics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496215-5E4C-414D-A8DB-C38AA7CF7C2A}" type="slidenum">
              <a:rPr lang="en-AU" smtClean="0"/>
              <a:pPr/>
              <a:t>2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73645599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496215-5E4C-414D-A8DB-C38AA7CF7C2A}" type="slidenum">
              <a:rPr lang="en-AU" smtClean="0"/>
              <a:pPr/>
              <a:t>23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50434135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496215-5E4C-414D-A8DB-C38AA7CF7C2A}" type="slidenum">
              <a:rPr lang="en-AU" smtClean="0"/>
              <a:pPr/>
              <a:t>25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54029971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496215-5E4C-414D-A8DB-C38AA7CF7C2A}" type="slidenum">
              <a:rPr lang="en-AU" smtClean="0"/>
              <a:pPr/>
              <a:t>26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9326880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Murchison Radio-astronomy Observatory (MRO) - </a:t>
            </a:r>
            <a:r>
              <a:rPr lang="en-US" dirty="0"/>
              <a:t>ASKAP core </a:t>
            </a:r>
            <a:r>
              <a:rPr lang="mr-IN" dirty="0"/>
              <a:t>–</a:t>
            </a:r>
            <a:r>
              <a:rPr lang="en-US" dirty="0"/>
              <a:t> there are more antenna out of the field</a:t>
            </a:r>
          </a:p>
          <a:p>
            <a:r>
              <a:rPr lang="en-US" dirty="0"/>
              <a:t>Control building top right is where the magic happens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496215-5E4C-414D-A8DB-C38AA7CF7C2A}" type="slidenum">
              <a:rPr lang="en-AU" smtClean="0"/>
              <a:pPr/>
              <a:t>5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5034235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ASKAP is operated by CASS</a:t>
            </a:r>
            <a:r>
              <a:rPr lang="en-US" baseline="0" dirty="0"/>
              <a:t> and it forms part of the Australian National Telescope Facility</a:t>
            </a:r>
          </a:p>
          <a:p>
            <a:r>
              <a:rPr lang="en-US" dirty="0"/>
              <a:t>Radio quiet</a:t>
            </a:r>
            <a:r>
              <a:rPr lang="en-US" baseline="0" dirty="0"/>
              <a:t> is legislated </a:t>
            </a:r>
            <a:r>
              <a:rPr lang="mr-IN" baseline="0" dirty="0"/>
              <a:t>–</a:t>
            </a:r>
            <a:r>
              <a:rPr lang="en-US" baseline="0" dirty="0"/>
              <a:t> don’t know what the official penalties are but if an astronomer catches you using your phone there I imagine they are quite severe.</a:t>
            </a:r>
            <a:endParaRPr lang="en-US" dirty="0"/>
          </a:p>
          <a:p>
            <a:r>
              <a:rPr lang="en-US" dirty="0"/>
              <a:t>Cannot</a:t>
            </a:r>
            <a:r>
              <a:rPr lang="en-US" baseline="0" dirty="0"/>
              <a:t> image radio emission directly like you can with optical </a:t>
            </a:r>
          </a:p>
          <a:p>
            <a:r>
              <a:rPr lang="en-US" baseline="0" dirty="0"/>
              <a:t>But like optical large is better however there is limit to how large you can build a single dish radio telescope </a:t>
            </a:r>
            <a:r>
              <a:rPr lang="mr-IN" baseline="0" dirty="0"/>
              <a:t>–</a:t>
            </a:r>
            <a:r>
              <a:rPr lang="en-US" baseline="0" dirty="0"/>
              <a:t> 100m (exception is the Arecibo and Five hundred meter Aperture Spherical Telescope, FAST)</a:t>
            </a:r>
          </a:p>
          <a:p>
            <a:r>
              <a:rPr lang="en-US" baseline="0" dirty="0"/>
              <a:t>One answer to this problem is radio interferometry using multiple dishes and electronically </a:t>
            </a:r>
            <a:r>
              <a:rPr lang="en-US" baseline="0" dirty="0" err="1"/>
              <a:t>synchronise</a:t>
            </a:r>
            <a:r>
              <a:rPr lang="en-US" baseline="0" dirty="0"/>
              <a:t> and correlate the signals.</a:t>
            </a:r>
          </a:p>
          <a:p>
            <a:r>
              <a:rPr lang="en-US" baseline="0" dirty="0"/>
              <a:t>Then process this </a:t>
            </a:r>
            <a:r>
              <a:rPr lang="en-US" baseline="0" dirty="0" err="1"/>
              <a:t>digitised</a:t>
            </a:r>
            <a:r>
              <a:rPr lang="en-US" baseline="0" dirty="0"/>
              <a:t> data to create images. HPC required due to the data rates and complex calculations.</a:t>
            </a:r>
          </a:p>
          <a:p>
            <a:r>
              <a:rPr lang="en-US" baseline="0" dirty="0"/>
              <a:t>HPC is very much considered an extension of the telescope </a:t>
            </a:r>
            <a:r>
              <a:rPr lang="mr-IN" baseline="0" dirty="0"/>
              <a:t>–</a:t>
            </a:r>
            <a:r>
              <a:rPr lang="en-US" baseline="0" dirty="0"/>
              <a:t> due to the real-time requirements for data acquisition</a:t>
            </a:r>
          </a:p>
          <a:p>
            <a:r>
              <a:rPr lang="en-US" baseline="0" dirty="0"/>
              <a:t>Disk buffer is 5 days - 1 PB  </a:t>
            </a:r>
            <a:r>
              <a:rPr lang="mr-IN" baseline="0" dirty="0"/>
              <a:t>–</a:t>
            </a:r>
            <a:r>
              <a:rPr lang="en-US" baseline="0" dirty="0"/>
              <a:t> data products like images and catalogues </a:t>
            </a:r>
            <a:r>
              <a:rPr lang="mr-IN" baseline="0" dirty="0"/>
              <a:t>–</a:t>
            </a:r>
            <a:r>
              <a:rPr lang="en-US" baseline="0" dirty="0"/>
              <a:t> 5PB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496215-5E4C-414D-A8DB-C38AA7CF7C2A}" type="slidenum">
              <a:rPr lang="en-AU" smtClean="0"/>
              <a:pPr/>
              <a:t>6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4951484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5" name="Google Shape;215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AU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Novel features: Roll-axis</a:t>
            </a: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6" name="Google Shape;216;p1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AU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7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0778709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Placeholder 2"/>
          <p:cNvSpPr>
            <a:spLocks noGrp="1" noRot="1" noChangeAspec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8" name="Placeholder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384254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Placeholder 2"/>
          <p:cNvSpPr>
            <a:spLocks noGrp="1" noRot="1" noChangeAspec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7347" name="Placeholder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575475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496215-5E4C-414D-A8DB-C38AA7CF7C2A}" type="slidenum">
              <a:rPr lang="en-AU" smtClean="0"/>
              <a:pPr/>
              <a:t>14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8943985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496215-5E4C-414D-A8DB-C38AA7CF7C2A}" type="slidenum">
              <a:rPr lang="en-AU" smtClean="0"/>
              <a:pPr/>
              <a:t>17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89342481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496215-5E4C-414D-A8DB-C38AA7CF7C2A}" type="slidenum">
              <a:rPr lang="en-AU" smtClean="0"/>
              <a:pPr/>
              <a:t>21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7982994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+ Collaborator logos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oup 27"/>
          <p:cNvGrpSpPr/>
          <p:nvPr userDrawn="1"/>
        </p:nvGrpSpPr>
        <p:grpSpPr>
          <a:xfrm>
            <a:off x="0" y="4124457"/>
            <a:ext cx="9144000" cy="1019044"/>
            <a:chOff x="1" y="4124455"/>
            <a:chExt cx="9144000" cy="1019044"/>
          </a:xfrm>
        </p:grpSpPr>
        <p:sp>
          <p:nvSpPr>
            <p:cNvPr id="29" name="Rectangle 28"/>
            <p:cNvSpPr/>
            <p:nvPr userDrawn="1"/>
          </p:nvSpPr>
          <p:spPr>
            <a:xfrm>
              <a:off x="1497" y="4455240"/>
              <a:ext cx="9142503" cy="68825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grpSp>
          <p:nvGrpSpPr>
            <p:cNvPr id="30" name="Group 99"/>
            <p:cNvGrpSpPr/>
            <p:nvPr userDrawn="1"/>
          </p:nvGrpSpPr>
          <p:grpSpPr>
            <a:xfrm>
              <a:off x="1" y="4124455"/>
              <a:ext cx="9144000" cy="745712"/>
              <a:chOff x="1" y="4124455"/>
              <a:chExt cx="9144000" cy="745712"/>
            </a:xfrm>
          </p:grpSpPr>
          <p:grpSp>
            <p:nvGrpSpPr>
              <p:cNvPr id="31" name="Group 98"/>
              <p:cNvGrpSpPr/>
              <p:nvPr userDrawn="1"/>
            </p:nvGrpSpPr>
            <p:grpSpPr>
              <a:xfrm>
                <a:off x="1" y="4124455"/>
                <a:ext cx="9144000" cy="745712"/>
                <a:chOff x="1" y="4124455"/>
                <a:chExt cx="9159874" cy="745712"/>
              </a:xfrm>
            </p:grpSpPr>
            <p:sp>
              <p:nvSpPr>
                <p:cNvPr id="46" name="Freeform 42"/>
                <p:cNvSpPr>
                  <a:spLocks noEditPoints="1"/>
                </p:cNvSpPr>
                <p:nvPr/>
              </p:nvSpPr>
              <p:spPr bwMode="auto">
                <a:xfrm>
                  <a:off x="1" y="4171566"/>
                  <a:ext cx="9159873" cy="698601"/>
                </a:xfrm>
                <a:custGeom>
                  <a:avLst/>
                  <a:gdLst/>
                  <a:ahLst/>
                  <a:cxnLst>
                    <a:cxn ang="0">
                      <a:pos x="2415" y="88"/>
                    </a:cxn>
                    <a:cxn ang="0">
                      <a:pos x="0" y="88"/>
                    </a:cxn>
                    <a:cxn ang="0">
                      <a:pos x="0" y="102"/>
                    </a:cxn>
                    <a:cxn ang="0">
                      <a:pos x="2202" y="102"/>
                    </a:cxn>
                    <a:cxn ang="0">
                      <a:pos x="2415" y="88"/>
                    </a:cxn>
                    <a:cxn ang="0">
                      <a:pos x="2415" y="88"/>
                    </a:cxn>
                    <a:cxn ang="0">
                      <a:pos x="2415" y="88"/>
                    </a:cxn>
                    <a:cxn ang="0">
                      <a:pos x="2415" y="88"/>
                    </a:cxn>
                    <a:cxn ang="0">
                      <a:pos x="2881" y="0"/>
                    </a:cxn>
                    <a:cxn ang="0">
                      <a:pos x="2855" y="0"/>
                    </a:cxn>
                    <a:cxn ang="0">
                      <a:pos x="2855" y="88"/>
                    </a:cxn>
                    <a:cxn ang="0">
                      <a:pos x="2415" y="88"/>
                    </a:cxn>
                    <a:cxn ang="0">
                      <a:pos x="2415" y="88"/>
                    </a:cxn>
                    <a:cxn ang="0">
                      <a:pos x="2768" y="220"/>
                    </a:cxn>
                    <a:cxn ang="0">
                      <a:pos x="2881" y="220"/>
                    </a:cxn>
                    <a:cxn ang="0">
                      <a:pos x="2881" y="0"/>
                    </a:cxn>
                  </a:cxnLst>
                  <a:rect l="0" t="0" r="r" b="b"/>
                  <a:pathLst>
                    <a:path w="2881" h="220">
                      <a:moveTo>
                        <a:pt x="2415" y="88"/>
                      </a:moveTo>
                      <a:cubicBezTo>
                        <a:pt x="0" y="88"/>
                        <a:pt x="0" y="88"/>
                        <a:pt x="0" y="88"/>
                      </a:cubicBezTo>
                      <a:cubicBezTo>
                        <a:pt x="0" y="102"/>
                        <a:pt x="0" y="102"/>
                        <a:pt x="0" y="102"/>
                      </a:cubicBezTo>
                      <a:cubicBezTo>
                        <a:pt x="2202" y="102"/>
                        <a:pt x="2202" y="102"/>
                        <a:pt x="2202" y="102"/>
                      </a:cubicBezTo>
                      <a:cubicBezTo>
                        <a:pt x="2341" y="102"/>
                        <a:pt x="2386" y="99"/>
                        <a:pt x="2415" y="88"/>
                      </a:cubicBezTo>
                      <a:cubicBezTo>
                        <a:pt x="2415" y="88"/>
                        <a:pt x="2415" y="88"/>
                        <a:pt x="2415" y="88"/>
                      </a:cubicBezTo>
                      <a:cubicBezTo>
                        <a:pt x="2415" y="88"/>
                        <a:pt x="2415" y="88"/>
                        <a:pt x="2415" y="88"/>
                      </a:cubicBezTo>
                      <a:cubicBezTo>
                        <a:pt x="2415" y="88"/>
                        <a:pt x="2415" y="88"/>
                        <a:pt x="2415" y="88"/>
                      </a:cubicBezTo>
                      <a:moveTo>
                        <a:pt x="2881" y="0"/>
                      </a:moveTo>
                      <a:cubicBezTo>
                        <a:pt x="2855" y="0"/>
                        <a:pt x="2855" y="0"/>
                        <a:pt x="2855" y="0"/>
                      </a:cubicBezTo>
                      <a:cubicBezTo>
                        <a:pt x="2855" y="88"/>
                        <a:pt x="2855" y="88"/>
                        <a:pt x="2855" y="88"/>
                      </a:cubicBezTo>
                      <a:cubicBezTo>
                        <a:pt x="2415" y="88"/>
                        <a:pt x="2415" y="88"/>
                        <a:pt x="2415" y="88"/>
                      </a:cubicBezTo>
                      <a:cubicBezTo>
                        <a:pt x="2415" y="88"/>
                        <a:pt x="2415" y="88"/>
                        <a:pt x="2415" y="88"/>
                      </a:cubicBezTo>
                      <a:cubicBezTo>
                        <a:pt x="2489" y="148"/>
                        <a:pt x="2587" y="220"/>
                        <a:pt x="2768" y="220"/>
                      </a:cubicBezTo>
                      <a:cubicBezTo>
                        <a:pt x="2812" y="220"/>
                        <a:pt x="2881" y="220"/>
                        <a:pt x="2881" y="220"/>
                      </a:cubicBezTo>
                      <a:cubicBezTo>
                        <a:pt x="2881" y="0"/>
                        <a:pt x="2881" y="0"/>
                        <a:pt x="2881" y="0"/>
                      </a:cubicBezTo>
                    </a:path>
                  </a:pathLst>
                </a:custGeom>
                <a:solidFill>
                  <a:srgbClr val="BFBFB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AU"/>
                </a:p>
              </p:txBody>
            </p:sp>
            <p:sp>
              <p:nvSpPr>
                <p:cNvPr id="47" name="Freeform 43"/>
                <p:cNvSpPr>
                  <a:spLocks noEditPoints="1"/>
                </p:cNvSpPr>
                <p:nvPr/>
              </p:nvSpPr>
              <p:spPr bwMode="auto">
                <a:xfrm>
                  <a:off x="1" y="4124455"/>
                  <a:ext cx="9077765" cy="327091"/>
                </a:xfrm>
                <a:custGeom>
                  <a:avLst/>
                  <a:gdLst/>
                  <a:ahLst/>
                  <a:cxnLst>
                    <a:cxn ang="0">
                      <a:pos x="2855" y="15"/>
                    </a:cxn>
                    <a:cxn ang="0">
                      <a:pos x="2773" y="15"/>
                    </a:cxn>
                    <a:cxn ang="0">
                      <a:pos x="2415" y="103"/>
                    </a:cxn>
                    <a:cxn ang="0">
                      <a:pos x="2855" y="103"/>
                    </a:cxn>
                    <a:cxn ang="0">
                      <a:pos x="2855" y="15"/>
                    </a:cxn>
                    <a:cxn ang="0">
                      <a:pos x="2075" y="0"/>
                    </a:cxn>
                    <a:cxn ang="0">
                      <a:pos x="0" y="0"/>
                    </a:cxn>
                    <a:cxn ang="0">
                      <a:pos x="0" y="103"/>
                    </a:cxn>
                    <a:cxn ang="0">
                      <a:pos x="2415" y="103"/>
                    </a:cxn>
                    <a:cxn ang="0">
                      <a:pos x="2075" y="0"/>
                    </a:cxn>
                  </a:cxnLst>
                  <a:rect l="0" t="0" r="r" b="b"/>
                  <a:pathLst>
                    <a:path w="2855" h="103">
                      <a:moveTo>
                        <a:pt x="2855" y="15"/>
                      </a:moveTo>
                      <a:cubicBezTo>
                        <a:pt x="2773" y="15"/>
                        <a:pt x="2773" y="15"/>
                        <a:pt x="2773" y="15"/>
                      </a:cubicBezTo>
                      <a:cubicBezTo>
                        <a:pt x="2555" y="15"/>
                        <a:pt x="2475" y="80"/>
                        <a:pt x="2415" y="103"/>
                      </a:cubicBezTo>
                      <a:cubicBezTo>
                        <a:pt x="2855" y="103"/>
                        <a:pt x="2855" y="103"/>
                        <a:pt x="2855" y="103"/>
                      </a:cubicBezTo>
                      <a:cubicBezTo>
                        <a:pt x="2855" y="15"/>
                        <a:pt x="2855" y="15"/>
                        <a:pt x="2855" y="15"/>
                      </a:cubicBezTo>
                      <a:moveTo>
                        <a:pt x="2075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103"/>
                        <a:pt x="0" y="103"/>
                        <a:pt x="0" y="103"/>
                      </a:cubicBezTo>
                      <a:cubicBezTo>
                        <a:pt x="2415" y="103"/>
                        <a:pt x="2415" y="103"/>
                        <a:pt x="2415" y="103"/>
                      </a:cubicBezTo>
                      <a:cubicBezTo>
                        <a:pt x="2342" y="43"/>
                        <a:pt x="2220" y="0"/>
                        <a:pt x="2075" y="0"/>
                      </a:cubicBezTo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AU"/>
                </a:p>
              </p:txBody>
            </p:sp>
            <p:sp>
              <p:nvSpPr>
                <p:cNvPr id="48" name="Freeform 44"/>
                <p:cNvSpPr>
                  <a:spLocks/>
                </p:cNvSpPr>
                <p:nvPr/>
              </p:nvSpPr>
              <p:spPr bwMode="auto">
                <a:xfrm>
                  <a:off x="1" y="4171566"/>
                  <a:ext cx="7677872" cy="324399"/>
                </a:xfrm>
                <a:custGeom>
                  <a:avLst/>
                  <a:gdLst/>
                  <a:ahLst/>
                  <a:cxnLst>
                    <a:cxn ang="0">
                      <a:pos x="2415" y="88"/>
                    </a:cxn>
                    <a:cxn ang="0">
                      <a:pos x="2075" y="0"/>
                    </a:cxn>
                    <a:cxn ang="0">
                      <a:pos x="0" y="0"/>
                    </a:cxn>
                    <a:cxn ang="0">
                      <a:pos x="0" y="102"/>
                    </a:cxn>
                    <a:cxn ang="0">
                      <a:pos x="2202" y="102"/>
                    </a:cxn>
                    <a:cxn ang="0">
                      <a:pos x="2415" y="88"/>
                    </a:cxn>
                  </a:cxnLst>
                  <a:rect l="0" t="0" r="r" b="b"/>
                  <a:pathLst>
                    <a:path w="2415" h="102">
                      <a:moveTo>
                        <a:pt x="2415" y="88"/>
                      </a:moveTo>
                      <a:cubicBezTo>
                        <a:pt x="2333" y="41"/>
                        <a:pt x="2220" y="0"/>
                        <a:pt x="2075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102"/>
                        <a:pt x="0" y="102"/>
                        <a:pt x="0" y="102"/>
                      </a:cubicBezTo>
                      <a:cubicBezTo>
                        <a:pt x="2202" y="102"/>
                        <a:pt x="2202" y="102"/>
                        <a:pt x="2202" y="102"/>
                      </a:cubicBezTo>
                      <a:cubicBezTo>
                        <a:pt x="2341" y="102"/>
                        <a:pt x="2386" y="99"/>
                        <a:pt x="2415" y="88"/>
                      </a:cubicBezTo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AU"/>
                </a:p>
              </p:txBody>
            </p:sp>
            <p:sp>
              <p:nvSpPr>
                <p:cNvPr id="49" name="Freeform 45"/>
                <p:cNvSpPr>
                  <a:spLocks/>
                </p:cNvSpPr>
                <p:nvPr/>
              </p:nvSpPr>
              <p:spPr bwMode="auto">
                <a:xfrm>
                  <a:off x="7677873" y="4171566"/>
                  <a:ext cx="1482002" cy="648796"/>
                </a:xfrm>
                <a:custGeom>
                  <a:avLst/>
                  <a:gdLst/>
                  <a:ahLst/>
                  <a:cxnLst>
                    <a:cxn ang="0">
                      <a:pos x="358" y="0"/>
                    </a:cxn>
                    <a:cxn ang="0">
                      <a:pos x="0" y="88"/>
                    </a:cxn>
                    <a:cxn ang="0">
                      <a:pos x="353" y="204"/>
                    </a:cxn>
                    <a:cxn ang="0">
                      <a:pos x="466" y="204"/>
                    </a:cxn>
                    <a:cxn ang="0">
                      <a:pos x="466" y="0"/>
                    </a:cxn>
                    <a:cxn ang="0">
                      <a:pos x="358" y="0"/>
                    </a:cxn>
                  </a:cxnLst>
                  <a:rect l="0" t="0" r="r" b="b"/>
                  <a:pathLst>
                    <a:path w="466" h="204">
                      <a:moveTo>
                        <a:pt x="358" y="0"/>
                      </a:moveTo>
                      <a:cubicBezTo>
                        <a:pt x="140" y="0"/>
                        <a:pt x="60" y="65"/>
                        <a:pt x="0" y="88"/>
                      </a:cubicBezTo>
                      <a:cubicBezTo>
                        <a:pt x="96" y="142"/>
                        <a:pt x="172" y="204"/>
                        <a:pt x="353" y="204"/>
                      </a:cubicBezTo>
                      <a:cubicBezTo>
                        <a:pt x="397" y="204"/>
                        <a:pt x="466" y="204"/>
                        <a:pt x="466" y="204"/>
                      </a:cubicBezTo>
                      <a:cubicBezTo>
                        <a:pt x="466" y="0"/>
                        <a:pt x="466" y="0"/>
                        <a:pt x="466" y="0"/>
                      </a:cubicBezTo>
                      <a:lnTo>
                        <a:pt x="358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AU"/>
                </a:p>
              </p:txBody>
            </p:sp>
          </p:grpSp>
          <p:pic>
            <p:nvPicPr>
              <p:cNvPr id="32" name="Picture 78"/>
              <p:cNvPicPr>
                <a:picLocks noChangeAspect="1" noChangeArrowheads="1"/>
              </p:cNvPicPr>
              <p:nvPr userDrawn="1"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8301816" y="4256808"/>
                <a:ext cx="489038" cy="48903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grpSp>
            <p:nvGrpSpPr>
              <p:cNvPr id="33" name="Group 19"/>
              <p:cNvGrpSpPr/>
              <p:nvPr userDrawn="1"/>
            </p:nvGrpSpPr>
            <p:grpSpPr>
              <a:xfrm>
                <a:off x="359397" y="4355630"/>
                <a:ext cx="612558" cy="71438"/>
                <a:chOff x="3495675" y="5969000"/>
                <a:chExt cx="814388" cy="95250"/>
              </a:xfrm>
              <a:solidFill>
                <a:schemeClr val="accent1"/>
              </a:solidFill>
            </p:grpSpPr>
            <p:sp>
              <p:nvSpPr>
                <p:cNvPr id="34" name="Freeform 26"/>
                <p:cNvSpPr>
                  <a:spLocks/>
                </p:cNvSpPr>
                <p:nvPr/>
              </p:nvSpPr>
              <p:spPr bwMode="auto">
                <a:xfrm>
                  <a:off x="3495675" y="5997575"/>
                  <a:ext cx="98425" cy="66675"/>
                </a:xfrm>
                <a:custGeom>
                  <a:avLst/>
                  <a:gdLst>
                    <a:gd name="T0" fmla="*/ 31 w 31"/>
                    <a:gd name="T1" fmla="*/ 0 h 21"/>
                    <a:gd name="T2" fmla="*/ 25 w 31"/>
                    <a:gd name="T3" fmla="*/ 21 h 21"/>
                    <a:gd name="T4" fmla="*/ 19 w 31"/>
                    <a:gd name="T5" fmla="*/ 21 h 21"/>
                    <a:gd name="T6" fmla="*/ 16 w 31"/>
                    <a:gd name="T7" fmla="*/ 9 h 21"/>
                    <a:gd name="T8" fmla="*/ 15 w 31"/>
                    <a:gd name="T9" fmla="*/ 7 h 21"/>
                    <a:gd name="T10" fmla="*/ 15 w 31"/>
                    <a:gd name="T11" fmla="*/ 7 h 21"/>
                    <a:gd name="T12" fmla="*/ 15 w 31"/>
                    <a:gd name="T13" fmla="*/ 9 h 21"/>
                    <a:gd name="T14" fmla="*/ 12 w 31"/>
                    <a:gd name="T15" fmla="*/ 21 h 21"/>
                    <a:gd name="T16" fmla="*/ 6 w 31"/>
                    <a:gd name="T17" fmla="*/ 21 h 21"/>
                    <a:gd name="T18" fmla="*/ 0 w 31"/>
                    <a:gd name="T19" fmla="*/ 0 h 21"/>
                    <a:gd name="T20" fmla="*/ 5 w 31"/>
                    <a:gd name="T21" fmla="*/ 0 h 21"/>
                    <a:gd name="T22" fmla="*/ 8 w 31"/>
                    <a:gd name="T23" fmla="*/ 13 h 21"/>
                    <a:gd name="T24" fmla="*/ 9 w 31"/>
                    <a:gd name="T25" fmla="*/ 16 h 21"/>
                    <a:gd name="T26" fmla="*/ 9 w 31"/>
                    <a:gd name="T27" fmla="*/ 16 h 21"/>
                    <a:gd name="T28" fmla="*/ 10 w 31"/>
                    <a:gd name="T29" fmla="*/ 13 h 21"/>
                    <a:gd name="T30" fmla="*/ 13 w 31"/>
                    <a:gd name="T31" fmla="*/ 0 h 21"/>
                    <a:gd name="T32" fmla="*/ 18 w 31"/>
                    <a:gd name="T33" fmla="*/ 0 h 21"/>
                    <a:gd name="T34" fmla="*/ 21 w 31"/>
                    <a:gd name="T35" fmla="*/ 13 h 21"/>
                    <a:gd name="T36" fmla="*/ 22 w 31"/>
                    <a:gd name="T37" fmla="*/ 16 h 21"/>
                    <a:gd name="T38" fmla="*/ 22 w 31"/>
                    <a:gd name="T39" fmla="*/ 16 h 21"/>
                    <a:gd name="T40" fmla="*/ 23 w 31"/>
                    <a:gd name="T41" fmla="*/ 12 h 21"/>
                    <a:gd name="T42" fmla="*/ 26 w 31"/>
                    <a:gd name="T43" fmla="*/ 0 h 21"/>
                    <a:gd name="T44" fmla="*/ 31 w 31"/>
                    <a:gd name="T45" fmla="*/ 0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31" h="21">
                      <a:moveTo>
                        <a:pt x="31" y="0"/>
                      </a:moveTo>
                      <a:cubicBezTo>
                        <a:pt x="29" y="7"/>
                        <a:pt x="27" y="14"/>
                        <a:pt x="25" y="21"/>
                      </a:cubicBezTo>
                      <a:cubicBezTo>
                        <a:pt x="19" y="21"/>
                        <a:pt x="19" y="21"/>
                        <a:pt x="19" y="21"/>
                      </a:cubicBezTo>
                      <a:cubicBezTo>
                        <a:pt x="16" y="9"/>
                        <a:pt x="16" y="9"/>
                        <a:pt x="16" y="9"/>
                      </a:cubicBezTo>
                      <a:cubicBezTo>
                        <a:pt x="15" y="7"/>
                        <a:pt x="15" y="7"/>
                        <a:pt x="15" y="7"/>
                      </a:cubicBezTo>
                      <a:cubicBezTo>
                        <a:pt x="15" y="7"/>
                        <a:pt x="15" y="7"/>
                        <a:pt x="15" y="7"/>
                      </a:cubicBezTo>
                      <a:cubicBezTo>
                        <a:pt x="15" y="9"/>
                        <a:pt x="15" y="9"/>
                        <a:pt x="15" y="9"/>
                      </a:cubicBezTo>
                      <a:cubicBezTo>
                        <a:pt x="12" y="21"/>
                        <a:pt x="12" y="21"/>
                        <a:pt x="12" y="21"/>
                      </a:cubicBezTo>
                      <a:cubicBezTo>
                        <a:pt x="6" y="21"/>
                        <a:pt x="6" y="21"/>
                        <a:pt x="6" y="21"/>
                      </a:cubicBezTo>
                      <a:cubicBezTo>
                        <a:pt x="4" y="14"/>
                        <a:pt x="1" y="7"/>
                        <a:pt x="0" y="0"/>
                      </a:cubicBezTo>
                      <a:cubicBezTo>
                        <a:pt x="5" y="0"/>
                        <a:pt x="5" y="0"/>
                        <a:pt x="5" y="0"/>
                      </a:cubicBezTo>
                      <a:cubicBezTo>
                        <a:pt x="6" y="5"/>
                        <a:pt x="7" y="9"/>
                        <a:pt x="8" y="13"/>
                      </a:cubicBezTo>
                      <a:cubicBezTo>
                        <a:pt x="8" y="14"/>
                        <a:pt x="9" y="15"/>
                        <a:pt x="9" y="16"/>
                      </a:cubicBezTo>
                      <a:cubicBezTo>
                        <a:pt x="9" y="16"/>
                        <a:pt x="9" y="16"/>
                        <a:pt x="9" y="16"/>
                      </a:cubicBezTo>
                      <a:cubicBezTo>
                        <a:pt x="10" y="13"/>
                        <a:pt x="10" y="13"/>
                        <a:pt x="10" y="13"/>
                      </a:cubicBezTo>
                      <a:cubicBezTo>
                        <a:pt x="13" y="0"/>
                        <a:pt x="13" y="0"/>
                        <a:pt x="13" y="0"/>
                      </a:cubicBezTo>
                      <a:cubicBezTo>
                        <a:pt x="18" y="0"/>
                        <a:pt x="18" y="0"/>
                        <a:pt x="18" y="0"/>
                      </a:cubicBezTo>
                      <a:cubicBezTo>
                        <a:pt x="21" y="13"/>
                        <a:pt x="21" y="13"/>
                        <a:pt x="21" y="13"/>
                      </a:cubicBezTo>
                      <a:cubicBezTo>
                        <a:pt x="22" y="16"/>
                        <a:pt x="22" y="16"/>
                        <a:pt x="22" y="16"/>
                      </a:cubicBezTo>
                      <a:cubicBezTo>
                        <a:pt x="22" y="16"/>
                        <a:pt x="22" y="16"/>
                        <a:pt x="22" y="16"/>
                      </a:cubicBezTo>
                      <a:cubicBezTo>
                        <a:pt x="23" y="15"/>
                        <a:pt x="23" y="13"/>
                        <a:pt x="23" y="12"/>
                      </a:cubicBezTo>
                      <a:cubicBezTo>
                        <a:pt x="24" y="8"/>
                        <a:pt x="25" y="4"/>
                        <a:pt x="26" y="0"/>
                      </a:cubicBezTo>
                      <a:lnTo>
                        <a:pt x="31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n-AU"/>
                </a:p>
              </p:txBody>
            </p:sp>
            <p:sp>
              <p:nvSpPr>
                <p:cNvPr id="35" name="Freeform 27"/>
                <p:cNvSpPr>
                  <a:spLocks/>
                </p:cNvSpPr>
                <p:nvPr/>
              </p:nvSpPr>
              <p:spPr bwMode="auto">
                <a:xfrm>
                  <a:off x="3603625" y="5997575"/>
                  <a:ext cx="98425" cy="66675"/>
                </a:xfrm>
                <a:custGeom>
                  <a:avLst/>
                  <a:gdLst>
                    <a:gd name="T0" fmla="*/ 31 w 31"/>
                    <a:gd name="T1" fmla="*/ 0 h 21"/>
                    <a:gd name="T2" fmla="*/ 25 w 31"/>
                    <a:gd name="T3" fmla="*/ 21 h 21"/>
                    <a:gd name="T4" fmla="*/ 19 w 31"/>
                    <a:gd name="T5" fmla="*/ 21 h 21"/>
                    <a:gd name="T6" fmla="*/ 16 w 31"/>
                    <a:gd name="T7" fmla="*/ 9 h 21"/>
                    <a:gd name="T8" fmla="*/ 15 w 31"/>
                    <a:gd name="T9" fmla="*/ 7 h 21"/>
                    <a:gd name="T10" fmla="*/ 15 w 31"/>
                    <a:gd name="T11" fmla="*/ 7 h 21"/>
                    <a:gd name="T12" fmla="*/ 15 w 31"/>
                    <a:gd name="T13" fmla="*/ 9 h 21"/>
                    <a:gd name="T14" fmla="*/ 12 w 31"/>
                    <a:gd name="T15" fmla="*/ 21 h 21"/>
                    <a:gd name="T16" fmla="*/ 6 w 31"/>
                    <a:gd name="T17" fmla="*/ 21 h 21"/>
                    <a:gd name="T18" fmla="*/ 0 w 31"/>
                    <a:gd name="T19" fmla="*/ 0 h 21"/>
                    <a:gd name="T20" fmla="*/ 5 w 31"/>
                    <a:gd name="T21" fmla="*/ 0 h 21"/>
                    <a:gd name="T22" fmla="*/ 8 w 31"/>
                    <a:gd name="T23" fmla="*/ 13 h 21"/>
                    <a:gd name="T24" fmla="*/ 9 w 31"/>
                    <a:gd name="T25" fmla="*/ 16 h 21"/>
                    <a:gd name="T26" fmla="*/ 9 w 31"/>
                    <a:gd name="T27" fmla="*/ 16 h 21"/>
                    <a:gd name="T28" fmla="*/ 10 w 31"/>
                    <a:gd name="T29" fmla="*/ 13 h 21"/>
                    <a:gd name="T30" fmla="*/ 13 w 31"/>
                    <a:gd name="T31" fmla="*/ 0 h 21"/>
                    <a:gd name="T32" fmla="*/ 18 w 31"/>
                    <a:gd name="T33" fmla="*/ 0 h 21"/>
                    <a:gd name="T34" fmla="*/ 22 w 31"/>
                    <a:gd name="T35" fmla="*/ 13 h 21"/>
                    <a:gd name="T36" fmla="*/ 22 w 31"/>
                    <a:gd name="T37" fmla="*/ 16 h 21"/>
                    <a:gd name="T38" fmla="*/ 22 w 31"/>
                    <a:gd name="T39" fmla="*/ 16 h 21"/>
                    <a:gd name="T40" fmla="*/ 23 w 31"/>
                    <a:gd name="T41" fmla="*/ 12 h 21"/>
                    <a:gd name="T42" fmla="*/ 26 w 31"/>
                    <a:gd name="T43" fmla="*/ 0 h 21"/>
                    <a:gd name="T44" fmla="*/ 31 w 31"/>
                    <a:gd name="T45" fmla="*/ 0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31" h="21">
                      <a:moveTo>
                        <a:pt x="31" y="0"/>
                      </a:moveTo>
                      <a:cubicBezTo>
                        <a:pt x="29" y="7"/>
                        <a:pt x="27" y="14"/>
                        <a:pt x="25" y="21"/>
                      </a:cubicBezTo>
                      <a:cubicBezTo>
                        <a:pt x="19" y="21"/>
                        <a:pt x="19" y="21"/>
                        <a:pt x="19" y="21"/>
                      </a:cubicBezTo>
                      <a:cubicBezTo>
                        <a:pt x="16" y="9"/>
                        <a:pt x="16" y="9"/>
                        <a:pt x="16" y="9"/>
                      </a:cubicBezTo>
                      <a:cubicBezTo>
                        <a:pt x="15" y="7"/>
                        <a:pt x="15" y="7"/>
                        <a:pt x="15" y="7"/>
                      </a:cubicBezTo>
                      <a:cubicBezTo>
                        <a:pt x="15" y="7"/>
                        <a:pt x="15" y="7"/>
                        <a:pt x="15" y="7"/>
                      </a:cubicBezTo>
                      <a:cubicBezTo>
                        <a:pt x="15" y="9"/>
                        <a:pt x="15" y="9"/>
                        <a:pt x="15" y="9"/>
                      </a:cubicBezTo>
                      <a:cubicBezTo>
                        <a:pt x="12" y="21"/>
                        <a:pt x="12" y="21"/>
                        <a:pt x="12" y="21"/>
                      </a:cubicBezTo>
                      <a:cubicBezTo>
                        <a:pt x="6" y="21"/>
                        <a:pt x="6" y="21"/>
                        <a:pt x="6" y="21"/>
                      </a:cubicBezTo>
                      <a:cubicBezTo>
                        <a:pt x="4" y="14"/>
                        <a:pt x="2" y="7"/>
                        <a:pt x="0" y="0"/>
                      </a:cubicBezTo>
                      <a:cubicBezTo>
                        <a:pt x="5" y="0"/>
                        <a:pt x="5" y="0"/>
                        <a:pt x="5" y="0"/>
                      </a:cubicBezTo>
                      <a:cubicBezTo>
                        <a:pt x="6" y="5"/>
                        <a:pt x="7" y="9"/>
                        <a:pt x="8" y="13"/>
                      </a:cubicBezTo>
                      <a:cubicBezTo>
                        <a:pt x="8" y="14"/>
                        <a:pt x="9" y="15"/>
                        <a:pt x="9" y="16"/>
                      </a:cubicBezTo>
                      <a:cubicBezTo>
                        <a:pt x="9" y="16"/>
                        <a:pt x="9" y="16"/>
                        <a:pt x="9" y="16"/>
                      </a:cubicBezTo>
                      <a:cubicBezTo>
                        <a:pt x="10" y="13"/>
                        <a:pt x="10" y="13"/>
                        <a:pt x="10" y="13"/>
                      </a:cubicBezTo>
                      <a:cubicBezTo>
                        <a:pt x="13" y="0"/>
                        <a:pt x="13" y="0"/>
                        <a:pt x="13" y="0"/>
                      </a:cubicBezTo>
                      <a:cubicBezTo>
                        <a:pt x="18" y="0"/>
                        <a:pt x="18" y="0"/>
                        <a:pt x="18" y="0"/>
                      </a:cubicBezTo>
                      <a:cubicBezTo>
                        <a:pt x="22" y="13"/>
                        <a:pt x="22" y="13"/>
                        <a:pt x="22" y="13"/>
                      </a:cubicBezTo>
                      <a:cubicBezTo>
                        <a:pt x="22" y="16"/>
                        <a:pt x="22" y="16"/>
                        <a:pt x="22" y="16"/>
                      </a:cubicBezTo>
                      <a:cubicBezTo>
                        <a:pt x="22" y="16"/>
                        <a:pt x="22" y="16"/>
                        <a:pt x="22" y="16"/>
                      </a:cubicBezTo>
                      <a:cubicBezTo>
                        <a:pt x="23" y="15"/>
                        <a:pt x="23" y="13"/>
                        <a:pt x="23" y="12"/>
                      </a:cubicBezTo>
                      <a:cubicBezTo>
                        <a:pt x="24" y="8"/>
                        <a:pt x="25" y="4"/>
                        <a:pt x="26" y="0"/>
                      </a:cubicBezTo>
                      <a:lnTo>
                        <a:pt x="31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n-AU"/>
                </a:p>
              </p:txBody>
            </p:sp>
            <p:sp>
              <p:nvSpPr>
                <p:cNvPr id="36" name="Freeform 28"/>
                <p:cNvSpPr>
                  <a:spLocks/>
                </p:cNvSpPr>
                <p:nvPr/>
              </p:nvSpPr>
              <p:spPr bwMode="auto">
                <a:xfrm>
                  <a:off x="3711575" y="5997575"/>
                  <a:ext cx="98425" cy="66675"/>
                </a:xfrm>
                <a:custGeom>
                  <a:avLst/>
                  <a:gdLst>
                    <a:gd name="T0" fmla="*/ 31 w 31"/>
                    <a:gd name="T1" fmla="*/ 0 h 21"/>
                    <a:gd name="T2" fmla="*/ 25 w 31"/>
                    <a:gd name="T3" fmla="*/ 21 h 21"/>
                    <a:gd name="T4" fmla="*/ 19 w 31"/>
                    <a:gd name="T5" fmla="*/ 21 h 21"/>
                    <a:gd name="T6" fmla="*/ 16 w 31"/>
                    <a:gd name="T7" fmla="*/ 9 h 21"/>
                    <a:gd name="T8" fmla="*/ 15 w 31"/>
                    <a:gd name="T9" fmla="*/ 7 h 21"/>
                    <a:gd name="T10" fmla="*/ 15 w 31"/>
                    <a:gd name="T11" fmla="*/ 7 h 21"/>
                    <a:gd name="T12" fmla="*/ 15 w 31"/>
                    <a:gd name="T13" fmla="*/ 9 h 21"/>
                    <a:gd name="T14" fmla="*/ 12 w 31"/>
                    <a:gd name="T15" fmla="*/ 21 h 21"/>
                    <a:gd name="T16" fmla="*/ 6 w 31"/>
                    <a:gd name="T17" fmla="*/ 21 h 21"/>
                    <a:gd name="T18" fmla="*/ 0 w 31"/>
                    <a:gd name="T19" fmla="*/ 0 h 21"/>
                    <a:gd name="T20" fmla="*/ 5 w 31"/>
                    <a:gd name="T21" fmla="*/ 0 h 21"/>
                    <a:gd name="T22" fmla="*/ 8 w 31"/>
                    <a:gd name="T23" fmla="*/ 13 h 21"/>
                    <a:gd name="T24" fmla="*/ 9 w 31"/>
                    <a:gd name="T25" fmla="*/ 16 h 21"/>
                    <a:gd name="T26" fmla="*/ 9 w 31"/>
                    <a:gd name="T27" fmla="*/ 16 h 21"/>
                    <a:gd name="T28" fmla="*/ 10 w 31"/>
                    <a:gd name="T29" fmla="*/ 13 h 21"/>
                    <a:gd name="T30" fmla="*/ 13 w 31"/>
                    <a:gd name="T31" fmla="*/ 0 h 21"/>
                    <a:gd name="T32" fmla="*/ 18 w 31"/>
                    <a:gd name="T33" fmla="*/ 0 h 21"/>
                    <a:gd name="T34" fmla="*/ 22 w 31"/>
                    <a:gd name="T35" fmla="*/ 13 h 21"/>
                    <a:gd name="T36" fmla="*/ 22 w 31"/>
                    <a:gd name="T37" fmla="*/ 16 h 21"/>
                    <a:gd name="T38" fmla="*/ 22 w 31"/>
                    <a:gd name="T39" fmla="*/ 16 h 21"/>
                    <a:gd name="T40" fmla="*/ 23 w 31"/>
                    <a:gd name="T41" fmla="*/ 12 h 21"/>
                    <a:gd name="T42" fmla="*/ 26 w 31"/>
                    <a:gd name="T43" fmla="*/ 0 h 21"/>
                    <a:gd name="T44" fmla="*/ 31 w 31"/>
                    <a:gd name="T45" fmla="*/ 0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31" h="21">
                      <a:moveTo>
                        <a:pt x="31" y="0"/>
                      </a:moveTo>
                      <a:cubicBezTo>
                        <a:pt x="29" y="7"/>
                        <a:pt x="27" y="14"/>
                        <a:pt x="25" y="21"/>
                      </a:cubicBezTo>
                      <a:cubicBezTo>
                        <a:pt x="19" y="21"/>
                        <a:pt x="19" y="21"/>
                        <a:pt x="19" y="21"/>
                      </a:cubicBezTo>
                      <a:cubicBezTo>
                        <a:pt x="16" y="9"/>
                        <a:pt x="16" y="9"/>
                        <a:pt x="16" y="9"/>
                      </a:cubicBezTo>
                      <a:cubicBezTo>
                        <a:pt x="15" y="7"/>
                        <a:pt x="15" y="7"/>
                        <a:pt x="15" y="7"/>
                      </a:cubicBezTo>
                      <a:cubicBezTo>
                        <a:pt x="15" y="7"/>
                        <a:pt x="15" y="7"/>
                        <a:pt x="15" y="7"/>
                      </a:cubicBezTo>
                      <a:cubicBezTo>
                        <a:pt x="15" y="9"/>
                        <a:pt x="15" y="9"/>
                        <a:pt x="15" y="9"/>
                      </a:cubicBezTo>
                      <a:cubicBezTo>
                        <a:pt x="12" y="21"/>
                        <a:pt x="12" y="21"/>
                        <a:pt x="12" y="21"/>
                      </a:cubicBezTo>
                      <a:cubicBezTo>
                        <a:pt x="6" y="21"/>
                        <a:pt x="6" y="21"/>
                        <a:pt x="6" y="21"/>
                      </a:cubicBezTo>
                      <a:cubicBezTo>
                        <a:pt x="4" y="14"/>
                        <a:pt x="2" y="7"/>
                        <a:pt x="0" y="0"/>
                      </a:cubicBezTo>
                      <a:cubicBezTo>
                        <a:pt x="5" y="0"/>
                        <a:pt x="5" y="0"/>
                        <a:pt x="5" y="0"/>
                      </a:cubicBezTo>
                      <a:cubicBezTo>
                        <a:pt x="6" y="5"/>
                        <a:pt x="7" y="9"/>
                        <a:pt x="8" y="13"/>
                      </a:cubicBezTo>
                      <a:cubicBezTo>
                        <a:pt x="9" y="14"/>
                        <a:pt x="9" y="15"/>
                        <a:pt x="9" y="16"/>
                      </a:cubicBezTo>
                      <a:cubicBezTo>
                        <a:pt x="9" y="16"/>
                        <a:pt x="9" y="16"/>
                        <a:pt x="9" y="16"/>
                      </a:cubicBezTo>
                      <a:cubicBezTo>
                        <a:pt x="10" y="13"/>
                        <a:pt x="10" y="13"/>
                        <a:pt x="10" y="13"/>
                      </a:cubicBezTo>
                      <a:cubicBezTo>
                        <a:pt x="13" y="0"/>
                        <a:pt x="13" y="0"/>
                        <a:pt x="13" y="0"/>
                      </a:cubicBezTo>
                      <a:cubicBezTo>
                        <a:pt x="18" y="0"/>
                        <a:pt x="18" y="0"/>
                        <a:pt x="18" y="0"/>
                      </a:cubicBezTo>
                      <a:cubicBezTo>
                        <a:pt x="22" y="13"/>
                        <a:pt x="22" y="13"/>
                        <a:pt x="22" y="13"/>
                      </a:cubicBezTo>
                      <a:cubicBezTo>
                        <a:pt x="22" y="16"/>
                        <a:pt x="22" y="16"/>
                        <a:pt x="22" y="16"/>
                      </a:cubicBezTo>
                      <a:cubicBezTo>
                        <a:pt x="22" y="16"/>
                        <a:pt x="22" y="16"/>
                        <a:pt x="22" y="16"/>
                      </a:cubicBezTo>
                      <a:cubicBezTo>
                        <a:pt x="23" y="15"/>
                        <a:pt x="23" y="13"/>
                        <a:pt x="23" y="12"/>
                      </a:cubicBezTo>
                      <a:cubicBezTo>
                        <a:pt x="24" y="8"/>
                        <a:pt x="25" y="4"/>
                        <a:pt x="26" y="0"/>
                      </a:cubicBezTo>
                      <a:lnTo>
                        <a:pt x="31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n-AU"/>
                </a:p>
              </p:txBody>
            </p:sp>
            <p:sp>
              <p:nvSpPr>
                <p:cNvPr id="37" name="Oval 29"/>
                <p:cNvSpPr>
                  <a:spLocks noChangeArrowheads="1"/>
                </p:cNvSpPr>
                <p:nvPr/>
              </p:nvSpPr>
              <p:spPr bwMode="auto">
                <a:xfrm>
                  <a:off x="3819525" y="6042025"/>
                  <a:ext cx="19050" cy="22225"/>
                </a:xfrm>
                <a:prstGeom prst="ellipse">
                  <a:avLst/>
                </a:prstGeom>
                <a:grpFill/>
                <a:ln>
                  <a:noFill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n-AU"/>
                </a:p>
              </p:txBody>
            </p:sp>
            <p:sp>
              <p:nvSpPr>
                <p:cNvPr id="38" name="Freeform 30"/>
                <p:cNvSpPr>
                  <a:spLocks/>
                </p:cNvSpPr>
                <p:nvPr/>
              </p:nvSpPr>
              <p:spPr bwMode="auto">
                <a:xfrm>
                  <a:off x="3851275" y="5997575"/>
                  <a:ext cx="50800" cy="66675"/>
                </a:xfrm>
                <a:custGeom>
                  <a:avLst/>
                  <a:gdLst>
                    <a:gd name="T0" fmla="*/ 16 w 16"/>
                    <a:gd name="T1" fmla="*/ 20 h 21"/>
                    <a:gd name="T2" fmla="*/ 10 w 16"/>
                    <a:gd name="T3" fmla="*/ 21 h 21"/>
                    <a:gd name="T4" fmla="*/ 0 w 16"/>
                    <a:gd name="T5" fmla="*/ 11 h 21"/>
                    <a:gd name="T6" fmla="*/ 10 w 16"/>
                    <a:gd name="T7" fmla="*/ 0 h 21"/>
                    <a:gd name="T8" fmla="*/ 16 w 16"/>
                    <a:gd name="T9" fmla="*/ 1 h 21"/>
                    <a:gd name="T10" fmla="*/ 14 w 16"/>
                    <a:gd name="T11" fmla="*/ 5 h 21"/>
                    <a:gd name="T12" fmla="*/ 11 w 16"/>
                    <a:gd name="T13" fmla="*/ 4 h 21"/>
                    <a:gd name="T14" fmla="*/ 6 w 16"/>
                    <a:gd name="T15" fmla="*/ 10 h 21"/>
                    <a:gd name="T16" fmla="*/ 11 w 16"/>
                    <a:gd name="T17" fmla="*/ 17 h 21"/>
                    <a:gd name="T18" fmla="*/ 15 w 16"/>
                    <a:gd name="T19" fmla="*/ 16 h 21"/>
                    <a:gd name="T20" fmla="*/ 16 w 16"/>
                    <a:gd name="T21" fmla="*/ 20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16" h="21">
                      <a:moveTo>
                        <a:pt x="16" y="20"/>
                      </a:moveTo>
                      <a:cubicBezTo>
                        <a:pt x="14" y="21"/>
                        <a:pt x="12" y="21"/>
                        <a:pt x="10" y="21"/>
                      </a:cubicBezTo>
                      <a:cubicBezTo>
                        <a:pt x="3" y="21"/>
                        <a:pt x="0" y="17"/>
                        <a:pt x="0" y="11"/>
                      </a:cubicBezTo>
                      <a:cubicBezTo>
                        <a:pt x="0" y="4"/>
                        <a:pt x="4" y="0"/>
                        <a:pt x="10" y="0"/>
                      </a:cubicBezTo>
                      <a:cubicBezTo>
                        <a:pt x="12" y="0"/>
                        <a:pt x="14" y="0"/>
                        <a:pt x="16" y="1"/>
                      </a:cubicBezTo>
                      <a:cubicBezTo>
                        <a:pt x="14" y="5"/>
                        <a:pt x="14" y="5"/>
                        <a:pt x="14" y="5"/>
                      </a:cubicBezTo>
                      <a:cubicBezTo>
                        <a:pt x="13" y="4"/>
                        <a:pt x="12" y="4"/>
                        <a:pt x="11" y="4"/>
                      </a:cubicBezTo>
                      <a:cubicBezTo>
                        <a:pt x="7" y="4"/>
                        <a:pt x="6" y="6"/>
                        <a:pt x="6" y="10"/>
                      </a:cubicBezTo>
                      <a:cubicBezTo>
                        <a:pt x="6" y="15"/>
                        <a:pt x="7" y="17"/>
                        <a:pt x="11" y="17"/>
                      </a:cubicBezTo>
                      <a:cubicBezTo>
                        <a:pt x="12" y="17"/>
                        <a:pt x="14" y="17"/>
                        <a:pt x="15" y="16"/>
                      </a:cubicBezTo>
                      <a:lnTo>
                        <a:pt x="16" y="2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n-AU"/>
                </a:p>
              </p:txBody>
            </p:sp>
            <p:sp>
              <p:nvSpPr>
                <p:cNvPr id="39" name="Freeform 31"/>
                <p:cNvSpPr>
                  <a:spLocks/>
                </p:cNvSpPr>
                <p:nvPr/>
              </p:nvSpPr>
              <p:spPr bwMode="auto">
                <a:xfrm>
                  <a:off x="3911600" y="5997575"/>
                  <a:ext cx="47625" cy="66675"/>
                </a:xfrm>
                <a:custGeom>
                  <a:avLst/>
                  <a:gdLst>
                    <a:gd name="T0" fmla="*/ 6 w 15"/>
                    <a:gd name="T1" fmla="*/ 21 h 21"/>
                    <a:gd name="T2" fmla="*/ 0 w 15"/>
                    <a:gd name="T3" fmla="*/ 20 h 21"/>
                    <a:gd name="T4" fmla="*/ 1 w 15"/>
                    <a:gd name="T5" fmla="*/ 16 h 21"/>
                    <a:gd name="T6" fmla="*/ 6 w 15"/>
                    <a:gd name="T7" fmla="*/ 17 h 21"/>
                    <a:gd name="T8" fmla="*/ 9 w 15"/>
                    <a:gd name="T9" fmla="*/ 15 h 21"/>
                    <a:gd name="T10" fmla="*/ 6 w 15"/>
                    <a:gd name="T11" fmla="*/ 12 h 21"/>
                    <a:gd name="T12" fmla="*/ 0 w 15"/>
                    <a:gd name="T13" fmla="*/ 6 h 21"/>
                    <a:gd name="T14" fmla="*/ 8 w 15"/>
                    <a:gd name="T15" fmla="*/ 0 h 21"/>
                    <a:gd name="T16" fmla="*/ 13 w 15"/>
                    <a:gd name="T17" fmla="*/ 0 h 21"/>
                    <a:gd name="T18" fmla="*/ 13 w 15"/>
                    <a:gd name="T19" fmla="*/ 4 h 21"/>
                    <a:gd name="T20" fmla="*/ 9 w 15"/>
                    <a:gd name="T21" fmla="*/ 4 h 21"/>
                    <a:gd name="T22" fmla="*/ 6 w 15"/>
                    <a:gd name="T23" fmla="*/ 6 h 21"/>
                    <a:gd name="T24" fmla="*/ 9 w 15"/>
                    <a:gd name="T25" fmla="*/ 9 h 21"/>
                    <a:gd name="T26" fmla="*/ 15 w 15"/>
                    <a:gd name="T27" fmla="*/ 14 h 21"/>
                    <a:gd name="T28" fmla="*/ 6 w 15"/>
                    <a:gd name="T29" fmla="*/ 21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15" h="21">
                      <a:moveTo>
                        <a:pt x="6" y="21"/>
                      </a:moveTo>
                      <a:cubicBezTo>
                        <a:pt x="4" y="21"/>
                        <a:pt x="2" y="21"/>
                        <a:pt x="0" y="20"/>
                      </a:cubicBezTo>
                      <a:cubicBezTo>
                        <a:pt x="1" y="16"/>
                        <a:pt x="1" y="16"/>
                        <a:pt x="1" y="16"/>
                      </a:cubicBezTo>
                      <a:cubicBezTo>
                        <a:pt x="3" y="17"/>
                        <a:pt x="5" y="17"/>
                        <a:pt x="6" y="17"/>
                      </a:cubicBezTo>
                      <a:cubicBezTo>
                        <a:pt x="8" y="17"/>
                        <a:pt x="9" y="16"/>
                        <a:pt x="9" y="15"/>
                      </a:cubicBezTo>
                      <a:cubicBezTo>
                        <a:pt x="9" y="14"/>
                        <a:pt x="8" y="13"/>
                        <a:pt x="6" y="12"/>
                      </a:cubicBezTo>
                      <a:cubicBezTo>
                        <a:pt x="3" y="11"/>
                        <a:pt x="0" y="10"/>
                        <a:pt x="0" y="6"/>
                      </a:cubicBezTo>
                      <a:cubicBezTo>
                        <a:pt x="0" y="2"/>
                        <a:pt x="3" y="0"/>
                        <a:pt x="8" y="0"/>
                      </a:cubicBezTo>
                      <a:cubicBezTo>
                        <a:pt x="10" y="0"/>
                        <a:pt x="12" y="0"/>
                        <a:pt x="13" y="0"/>
                      </a:cubicBezTo>
                      <a:cubicBezTo>
                        <a:pt x="13" y="4"/>
                        <a:pt x="13" y="4"/>
                        <a:pt x="13" y="4"/>
                      </a:cubicBezTo>
                      <a:cubicBezTo>
                        <a:pt x="11" y="4"/>
                        <a:pt x="10" y="4"/>
                        <a:pt x="9" y="4"/>
                      </a:cubicBezTo>
                      <a:cubicBezTo>
                        <a:pt x="6" y="4"/>
                        <a:pt x="6" y="5"/>
                        <a:pt x="6" y="6"/>
                      </a:cubicBezTo>
                      <a:cubicBezTo>
                        <a:pt x="6" y="7"/>
                        <a:pt x="7" y="8"/>
                        <a:pt x="9" y="9"/>
                      </a:cubicBezTo>
                      <a:cubicBezTo>
                        <a:pt x="13" y="10"/>
                        <a:pt x="15" y="11"/>
                        <a:pt x="15" y="14"/>
                      </a:cubicBezTo>
                      <a:cubicBezTo>
                        <a:pt x="15" y="18"/>
                        <a:pt x="11" y="21"/>
                        <a:pt x="6" y="21"/>
                      </a:cubicBezTo>
                    </a:path>
                  </a:pathLst>
                </a:custGeom>
                <a:grpFill/>
                <a:ln>
                  <a:noFill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n-AU"/>
                </a:p>
              </p:txBody>
            </p:sp>
            <p:sp>
              <p:nvSpPr>
                <p:cNvPr id="40" name="Freeform 32"/>
                <p:cNvSpPr>
                  <a:spLocks noEditPoints="1"/>
                </p:cNvSpPr>
                <p:nvPr/>
              </p:nvSpPr>
              <p:spPr bwMode="auto">
                <a:xfrm>
                  <a:off x="3965575" y="5969000"/>
                  <a:ext cx="28575" cy="95250"/>
                </a:xfrm>
                <a:custGeom>
                  <a:avLst/>
                  <a:gdLst>
                    <a:gd name="T0" fmla="*/ 4 w 9"/>
                    <a:gd name="T1" fmla="*/ 30 h 30"/>
                    <a:gd name="T2" fmla="*/ 4 w 9"/>
                    <a:gd name="T3" fmla="*/ 13 h 30"/>
                    <a:gd name="T4" fmla="*/ 0 w 9"/>
                    <a:gd name="T5" fmla="*/ 13 h 30"/>
                    <a:gd name="T6" fmla="*/ 0 w 9"/>
                    <a:gd name="T7" fmla="*/ 9 h 30"/>
                    <a:gd name="T8" fmla="*/ 9 w 9"/>
                    <a:gd name="T9" fmla="*/ 9 h 30"/>
                    <a:gd name="T10" fmla="*/ 9 w 9"/>
                    <a:gd name="T11" fmla="*/ 30 h 30"/>
                    <a:gd name="T12" fmla="*/ 4 w 9"/>
                    <a:gd name="T13" fmla="*/ 30 h 30"/>
                    <a:gd name="T14" fmla="*/ 6 w 9"/>
                    <a:gd name="T15" fmla="*/ 6 h 30"/>
                    <a:gd name="T16" fmla="*/ 3 w 9"/>
                    <a:gd name="T17" fmla="*/ 3 h 30"/>
                    <a:gd name="T18" fmla="*/ 6 w 9"/>
                    <a:gd name="T19" fmla="*/ 0 h 30"/>
                    <a:gd name="T20" fmla="*/ 9 w 9"/>
                    <a:gd name="T21" fmla="*/ 3 h 30"/>
                    <a:gd name="T22" fmla="*/ 6 w 9"/>
                    <a:gd name="T23" fmla="*/ 6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9" h="30">
                      <a:moveTo>
                        <a:pt x="4" y="30"/>
                      </a:moveTo>
                      <a:cubicBezTo>
                        <a:pt x="4" y="13"/>
                        <a:pt x="4" y="13"/>
                        <a:pt x="4" y="13"/>
                      </a:cubicBezTo>
                      <a:cubicBezTo>
                        <a:pt x="0" y="13"/>
                        <a:pt x="0" y="13"/>
                        <a:pt x="0" y="13"/>
                      </a:cubicBezTo>
                      <a:cubicBezTo>
                        <a:pt x="0" y="9"/>
                        <a:pt x="0" y="9"/>
                        <a:pt x="0" y="9"/>
                      </a:cubicBezTo>
                      <a:cubicBezTo>
                        <a:pt x="9" y="9"/>
                        <a:pt x="9" y="9"/>
                        <a:pt x="9" y="9"/>
                      </a:cubicBezTo>
                      <a:cubicBezTo>
                        <a:pt x="9" y="30"/>
                        <a:pt x="9" y="30"/>
                        <a:pt x="9" y="30"/>
                      </a:cubicBezTo>
                      <a:lnTo>
                        <a:pt x="4" y="30"/>
                      </a:lnTo>
                      <a:close/>
                      <a:moveTo>
                        <a:pt x="6" y="6"/>
                      </a:moveTo>
                      <a:cubicBezTo>
                        <a:pt x="4" y="6"/>
                        <a:pt x="3" y="5"/>
                        <a:pt x="3" y="3"/>
                      </a:cubicBezTo>
                      <a:cubicBezTo>
                        <a:pt x="3" y="1"/>
                        <a:pt x="4" y="0"/>
                        <a:pt x="6" y="0"/>
                      </a:cubicBezTo>
                      <a:cubicBezTo>
                        <a:pt x="8" y="0"/>
                        <a:pt x="9" y="1"/>
                        <a:pt x="9" y="3"/>
                      </a:cubicBezTo>
                      <a:cubicBezTo>
                        <a:pt x="9" y="5"/>
                        <a:pt x="8" y="6"/>
                        <a:pt x="6" y="6"/>
                      </a:cubicBezTo>
                    </a:path>
                  </a:pathLst>
                </a:custGeom>
                <a:grpFill/>
                <a:ln>
                  <a:noFill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n-AU"/>
                </a:p>
              </p:txBody>
            </p:sp>
            <p:sp>
              <p:nvSpPr>
                <p:cNvPr id="41" name="Freeform 33"/>
                <p:cNvSpPr>
                  <a:spLocks/>
                </p:cNvSpPr>
                <p:nvPr/>
              </p:nvSpPr>
              <p:spPr bwMode="auto">
                <a:xfrm>
                  <a:off x="4013200" y="5997575"/>
                  <a:ext cx="39687" cy="66675"/>
                </a:xfrm>
                <a:custGeom>
                  <a:avLst/>
                  <a:gdLst>
                    <a:gd name="T0" fmla="*/ 11 w 12"/>
                    <a:gd name="T1" fmla="*/ 5 h 21"/>
                    <a:gd name="T2" fmla="*/ 9 w 12"/>
                    <a:gd name="T3" fmla="*/ 5 h 21"/>
                    <a:gd name="T4" fmla="*/ 5 w 12"/>
                    <a:gd name="T5" fmla="*/ 8 h 21"/>
                    <a:gd name="T6" fmla="*/ 5 w 12"/>
                    <a:gd name="T7" fmla="*/ 21 h 21"/>
                    <a:gd name="T8" fmla="*/ 0 w 12"/>
                    <a:gd name="T9" fmla="*/ 21 h 21"/>
                    <a:gd name="T10" fmla="*/ 0 w 12"/>
                    <a:gd name="T11" fmla="*/ 0 h 21"/>
                    <a:gd name="T12" fmla="*/ 4 w 12"/>
                    <a:gd name="T13" fmla="*/ 0 h 21"/>
                    <a:gd name="T14" fmla="*/ 4 w 12"/>
                    <a:gd name="T15" fmla="*/ 4 h 21"/>
                    <a:gd name="T16" fmla="*/ 10 w 12"/>
                    <a:gd name="T17" fmla="*/ 0 h 21"/>
                    <a:gd name="T18" fmla="*/ 12 w 12"/>
                    <a:gd name="T19" fmla="*/ 0 h 21"/>
                    <a:gd name="T20" fmla="*/ 11 w 12"/>
                    <a:gd name="T21" fmla="*/ 5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12" h="21">
                      <a:moveTo>
                        <a:pt x="11" y="5"/>
                      </a:moveTo>
                      <a:cubicBezTo>
                        <a:pt x="11" y="5"/>
                        <a:pt x="10" y="5"/>
                        <a:pt x="9" y="5"/>
                      </a:cubicBezTo>
                      <a:cubicBezTo>
                        <a:pt x="8" y="5"/>
                        <a:pt x="7" y="6"/>
                        <a:pt x="5" y="8"/>
                      </a:cubicBezTo>
                      <a:cubicBezTo>
                        <a:pt x="5" y="21"/>
                        <a:pt x="5" y="21"/>
                        <a:pt x="5" y="21"/>
                      </a:cubicBezTo>
                      <a:cubicBezTo>
                        <a:pt x="0" y="21"/>
                        <a:pt x="0" y="21"/>
                        <a:pt x="0" y="21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4" y="0"/>
                        <a:pt x="4" y="0"/>
                        <a:pt x="4" y="0"/>
                      </a:cubicBezTo>
                      <a:cubicBezTo>
                        <a:pt x="4" y="4"/>
                        <a:pt x="4" y="4"/>
                        <a:pt x="4" y="4"/>
                      </a:cubicBezTo>
                      <a:cubicBezTo>
                        <a:pt x="6" y="1"/>
                        <a:pt x="8" y="0"/>
                        <a:pt x="10" y="0"/>
                      </a:cubicBezTo>
                      <a:cubicBezTo>
                        <a:pt x="11" y="0"/>
                        <a:pt x="11" y="0"/>
                        <a:pt x="12" y="0"/>
                      </a:cubicBezTo>
                      <a:lnTo>
                        <a:pt x="11" y="5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n-AU"/>
                </a:p>
              </p:txBody>
            </p:sp>
            <p:sp>
              <p:nvSpPr>
                <p:cNvPr id="42" name="Freeform 34"/>
                <p:cNvSpPr>
                  <a:spLocks noEditPoints="1"/>
                </p:cNvSpPr>
                <p:nvPr/>
              </p:nvSpPr>
              <p:spPr bwMode="auto">
                <a:xfrm>
                  <a:off x="4062413" y="5997575"/>
                  <a:ext cx="66675" cy="66675"/>
                </a:xfrm>
                <a:custGeom>
                  <a:avLst/>
                  <a:gdLst>
                    <a:gd name="T0" fmla="*/ 10 w 21"/>
                    <a:gd name="T1" fmla="*/ 21 h 21"/>
                    <a:gd name="T2" fmla="*/ 0 w 21"/>
                    <a:gd name="T3" fmla="*/ 11 h 21"/>
                    <a:gd name="T4" fmla="*/ 10 w 21"/>
                    <a:gd name="T5" fmla="*/ 0 h 21"/>
                    <a:gd name="T6" fmla="*/ 21 w 21"/>
                    <a:gd name="T7" fmla="*/ 10 h 21"/>
                    <a:gd name="T8" fmla="*/ 10 w 21"/>
                    <a:gd name="T9" fmla="*/ 21 h 21"/>
                    <a:gd name="T10" fmla="*/ 10 w 21"/>
                    <a:gd name="T11" fmla="*/ 4 h 21"/>
                    <a:gd name="T12" fmla="*/ 5 w 21"/>
                    <a:gd name="T13" fmla="*/ 10 h 21"/>
                    <a:gd name="T14" fmla="*/ 10 w 21"/>
                    <a:gd name="T15" fmla="*/ 17 h 21"/>
                    <a:gd name="T16" fmla="*/ 15 w 21"/>
                    <a:gd name="T17" fmla="*/ 11 h 21"/>
                    <a:gd name="T18" fmla="*/ 10 w 21"/>
                    <a:gd name="T19" fmla="*/ 4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21" h="21">
                      <a:moveTo>
                        <a:pt x="10" y="21"/>
                      </a:moveTo>
                      <a:cubicBezTo>
                        <a:pt x="3" y="21"/>
                        <a:pt x="0" y="17"/>
                        <a:pt x="0" y="11"/>
                      </a:cubicBezTo>
                      <a:cubicBezTo>
                        <a:pt x="0" y="4"/>
                        <a:pt x="3" y="0"/>
                        <a:pt x="10" y="0"/>
                      </a:cubicBezTo>
                      <a:cubicBezTo>
                        <a:pt x="17" y="0"/>
                        <a:pt x="21" y="4"/>
                        <a:pt x="21" y="10"/>
                      </a:cubicBezTo>
                      <a:cubicBezTo>
                        <a:pt x="21" y="17"/>
                        <a:pt x="17" y="21"/>
                        <a:pt x="10" y="21"/>
                      </a:cubicBezTo>
                      <a:moveTo>
                        <a:pt x="10" y="4"/>
                      </a:moveTo>
                      <a:cubicBezTo>
                        <a:pt x="7" y="4"/>
                        <a:pt x="5" y="7"/>
                        <a:pt x="5" y="10"/>
                      </a:cubicBezTo>
                      <a:cubicBezTo>
                        <a:pt x="5" y="14"/>
                        <a:pt x="6" y="17"/>
                        <a:pt x="10" y="17"/>
                      </a:cubicBezTo>
                      <a:cubicBezTo>
                        <a:pt x="14" y="17"/>
                        <a:pt x="15" y="14"/>
                        <a:pt x="15" y="11"/>
                      </a:cubicBezTo>
                      <a:cubicBezTo>
                        <a:pt x="15" y="6"/>
                        <a:pt x="14" y="4"/>
                        <a:pt x="10" y="4"/>
                      </a:cubicBezTo>
                    </a:path>
                  </a:pathLst>
                </a:custGeom>
                <a:grpFill/>
                <a:ln>
                  <a:noFill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n-AU"/>
                </a:p>
              </p:txBody>
            </p:sp>
            <p:sp>
              <p:nvSpPr>
                <p:cNvPr id="43" name="Oval 35"/>
                <p:cNvSpPr>
                  <a:spLocks noChangeArrowheads="1"/>
                </p:cNvSpPr>
                <p:nvPr/>
              </p:nvSpPr>
              <p:spPr bwMode="auto">
                <a:xfrm>
                  <a:off x="4141788" y="6042025"/>
                  <a:ext cx="19050" cy="22225"/>
                </a:xfrm>
                <a:prstGeom prst="ellipse">
                  <a:avLst/>
                </a:prstGeom>
                <a:grpFill/>
                <a:ln>
                  <a:noFill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n-AU"/>
                </a:p>
              </p:txBody>
            </p:sp>
            <p:sp>
              <p:nvSpPr>
                <p:cNvPr id="44" name="Freeform 36"/>
                <p:cNvSpPr>
                  <a:spLocks noEditPoints="1"/>
                </p:cNvSpPr>
                <p:nvPr/>
              </p:nvSpPr>
              <p:spPr bwMode="auto">
                <a:xfrm>
                  <a:off x="4176713" y="5997575"/>
                  <a:ext cx="57150" cy="66675"/>
                </a:xfrm>
                <a:custGeom>
                  <a:avLst/>
                  <a:gdLst>
                    <a:gd name="T0" fmla="*/ 14 w 18"/>
                    <a:gd name="T1" fmla="*/ 21 h 21"/>
                    <a:gd name="T2" fmla="*/ 13 w 18"/>
                    <a:gd name="T3" fmla="*/ 19 h 21"/>
                    <a:gd name="T4" fmla="*/ 7 w 18"/>
                    <a:gd name="T5" fmla="*/ 21 h 21"/>
                    <a:gd name="T6" fmla="*/ 0 w 18"/>
                    <a:gd name="T7" fmla="*/ 15 h 21"/>
                    <a:gd name="T8" fmla="*/ 10 w 18"/>
                    <a:gd name="T9" fmla="*/ 8 h 21"/>
                    <a:gd name="T10" fmla="*/ 13 w 18"/>
                    <a:gd name="T11" fmla="*/ 8 h 21"/>
                    <a:gd name="T12" fmla="*/ 13 w 18"/>
                    <a:gd name="T13" fmla="*/ 7 h 21"/>
                    <a:gd name="T14" fmla="*/ 8 w 18"/>
                    <a:gd name="T15" fmla="*/ 4 h 21"/>
                    <a:gd name="T16" fmla="*/ 2 w 18"/>
                    <a:gd name="T17" fmla="*/ 5 h 21"/>
                    <a:gd name="T18" fmla="*/ 2 w 18"/>
                    <a:gd name="T19" fmla="*/ 1 h 21"/>
                    <a:gd name="T20" fmla="*/ 9 w 18"/>
                    <a:gd name="T21" fmla="*/ 0 h 21"/>
                    <a:gd name="T22" fmla="*/ 18 w 18"/>
                    <a:gd name="T23" fmla="*/ 7 h 21"/>
                    <a:gd name="T24" fmla="*/ 18 w 18"/>
                    <a:gd name="T25" fmla="*/ 21 h 21"/>
                    <a:gd name="T26" fmla="*/ 14 w 18"/>
                    <a:gd name="T27" fmla="*/ 21 h 21"/>
                    <a:gd name="T28" fmla="*/ 13 w 18"/>
                    <a:gd name="T29" fmla="*/ 12 h 21"/>
                    <a:gd name="T30" fmla="*/ 10 w 18"/>
                    <a:gd name="T31" fmla="*/ 12 h 21"/>
                    <a:gd name="T32" fmla="*/ 5 w 18"/>
                    <a:gd name="T33" fmla="*/ 15 h 21"/>
                    <a:gd name="T34" fmla="*/ 8 w 18"/>
                    <a:gd name="T35" fmla="*/ 17 h 21"/>
                    <a:gd name="T36" fmla="*/ 13 w 18"/>
                    <a:gd name="T37" fmla="*/ 15 h 21"/>
                    <a:gd name="T38" fmla="*/ 13 w 18"/>
                    <a:gd name="T39" fmla="*/ 12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</a:cxnLst>
                  <a:rect l="0" t="0" r="r" b="b"/>
                  <a:pathLst>
                    <a:path w="18" h="21">
                      <a:moveTo>
                        <a:pt x="14" y="21"/>
                      </a:moveTo>
                      <a:cubicBezTo>
                        <a:pt x="13" y="19"/>
                        <a:pt x="13" y="19"/>
                        <a:pt x="13" y="19"/>
                      </a:cubicBezTo>
                      <a:cubicBezTo>
                        <a:pt x="12" y="20"/>
                        <a:pt x="10" y="21"/>
                        <a:pt x="7" y="21"/>
                      </a:cubicBezTo>
                      <a:cubicBezTo>
                        <a:pt x="3" y="21"/>
                        <a:pt x="0" y="19"/>
                        <a:pt x="0" y="15"/>
                      </a:cubicBezTo>
                      <a:cubicBezTo>
                        <a:pt x="0" y="10"/>
                        <a:pt x="4" y="8"/>
                        <a:pt x="10" y="8"/>
                      </a:cubicBezTo>
                      <a:cubicBezTo>
                        <a:pt x="13" y="8"/>
                        <a:pt x="13" y="8"/>
                        <a:pt x="13" y="8"/>
                      </a:cubicBezTo>
                      <a:cubicBezTo>
                        <a:pt x="13" y="7"/>
                        <a:pt x="13" y="7"/>
                        <a:pt x="13" y="7"/>
                      </a:cubicBezTo>
                      <a:cubicBezTo>
                        <a:pt x="13" y="5"/>
                        <a:pt x="12" y="4"/>
                        <a:pt x="8" y="4"/>
                      </a:cubicBezTo>
                      <a:cubicBezTo>
                        <a:pt x="6" y="4"/>
                        <a:pt x="4" y="4"/>
                        <a:pt x="2" y="5"/>
                      </a:cubicBezTo>
                      <a:cubicBezTo>
                        <a:pt x="2" y="1"/>
                        <a:pt x="2" y="1"/>
                        <a:pt x="2" y="1"/>
                      </a:cubicBezTo>
                      <a:cubicBezTo>
                        <a:pt x="4" y="0"/>
                        <a:pt x="6" y="0"/>
                        <a:pt x="9" y="0"/>
                      </a:cubicBezTo>
                      <a:cubicBezTo>
                        <a:pt x="15" y="0"/>
                        <a:pt x="18" y="2"/>
                        <a:pt x="18" y="7"/>
                      </a:cubicBezTo>
                      <a:cubicBezTo>
                        <a:pt x="18" y="21"/>
                        <a:pt x="18" y="21"/>
                        <a:pt x="18" y="21"/>
                      </a:cubicBezTo>
                      <a:lnTo>
                        <a:pt x="14" y="21"/>
                      </a:lnTo>
                      <a:close/>
                      <a:moveTo>
                        <a:pt x="13" y="12"/>
                      </a:moveTo>
                      <a:cubicBezTo>
                        <a:pt x="10" y="12"/>
                        <a:pt x="10" y="12"/>
                        <a:pt x="10" y="12"/>
                      </a:cubicBezTo>
                      <a:cubicBezTo>
                        <a:pt x="7" y="12"/>
                        <a:pt x="5" y="13"/>
                        <a:pt x="5" y="15"/>
                      </a:cubicBezTo>
                      <a:cubicBezTo>
                        <a:pt x="5" y="16"/>
                        <a:pt x="6" y="17"/>
                        <a:pt x="8" y="17"/>
                      </a:cubicBezTo>
                      <a:cubicBezTo>
                        <a:pt x="10" y="17"/>
                        <a:pt x="11" y="17"/>
                        <a:pt x="13" y="15"/>
                      </a:cubicBezTo>
                      <a:lnTo>
                        <a:pt x="13" y="1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n-AU"/>
                </a:p>
              </p:txBody>
            </p:sp>
            <p:sp>
              <p:nvSpPr>
                <p:cNvPr id="45" name="Freeform 37"/>
                <p:cNvSpPr>
                  <a:spLocks/>
                </p:cNvSpPr>
                <p:nvPr/>
              </p:nvSpPr>
              <p:spPr bwMode="auto">
                <a:xfrm>
                  <a:off x="4252913" y="5997575"/>
                  <a:ext cx="57150" cy="66675"/>
                </a:xfrm>
                <a:custGeom>
                  <a:avLst/>
                  <a:gdLst>
                    <a:gd name="T0" fmla="*/ 14 w 18"/>
                    <a:gd name="T1" fmla="*/ 21 h 21"/>
                    <a:gd name="T2" fmla="*/ 14 w 18"/>
                    <a:gd name="T3" fmla="*/ 18 h 21"/>
                    <a:gd name="T4" fmla="*/ 7 w 18"/>
                    <a:gd name="T5" fmla="*/ 21 h 21"/>
                    <a:gd name="T6" fmla="*/ 0 w 18"/>
                    <a:gd name="T7" fmla="*/ 13 h 21"/>
                    <a:gd name="T8" fmla="*/ 0 w 18"/>
                    <a:gd name="T9" fmla="*/ 0 h 21"/>
                    <a:gd name="T10" fmla="*/ 5 w 18"/>
                    <a:gd name="T11" fmla="*/ 0 h 21"/>
                    <a:gd name="T12" fmla="*/ 5 w 18"/>
                    <a:gd name="T13" fmla="*/ 12 h 21"/>
                    <a:gd name="T14" fmla="*/ 8 w 18"/>
                    <a:gd name="T15" fmla="*/ 17 h 21"/>
                    <a:gd name="T16" fmla="*/ 13 w 18"/>
                    <a:gd name="T17" fmla="*/ 14 h 21"/>
                    <a:gd name="T18" fmla="*/ 13 w 18"/>
                    <a:gd name="T19" fmla="*/ 0 h 21"/>
                    <a:gd name="T20" fmla="*/ 18 w 18"/>
                    <a:gd name="T21" fmla="*/ 0 h 21"/>
                    <a:gd name="T22" fmla="*/ 18 w 18"/>
                    <a:gd name="T23" fmla="*/ 21 h 21"/>
                    <a:gd name="T24" fmla="*/ 14 w 18"/>
                    <a:gd name="T25" fmla="*/ 21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18" h="21">
                      <a:moveTo>
                        <a:pt x="14" y="21"/>
                      </a:moveTo>
                      <a:cubicBezTo>
                        <a:pt x="14" y="18"/>
                        <a:pt x="14" y="18"/>
                        <a:pt x="14" y="18"/>
                      </a:cubicBezTo>
                      <a:cubicBezTo>
                        <a:pt x="12" y="20"/>
                        <a:pt x="10" y="21"/>
                        <a:pt x="7" y="21"/>
                      </a:cubicBezTo>
                      <a:cubicBezTo>
                        <a:pt x="2" y="21"/>
                        <a:pt x="0" y="18"/>
                        <a:pt x="0" y="13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5" y="0"/>
                        <a:pt x="5" y="0"/>
                        <a:pt x="5" y="0"/>
                      </a:cubicBezTo>
                      <a:cubicBezTo>
                        <a:pt x="5" y="12"/>
                        <a:pt x="5" y="12"/>
                        <a:pt x="5" y="12"/>
                      </a:cubicBezTo>
                      <a:cubicBezTo>
                        <a:pt x="5" y="15"/>
                        <a:pt x="6" y="17"/>
                        <a:pt x="8" y="17"/>
                      </a:cubicBezTo>
                      <a:cubicBezTo>
                        <a:pt x="10" y="17"/>
                        <a:pt x="11" y="16"/>
                        <a:pt x="13" y="14"/>
                      </a:cubicBezTo>
                      <a:cubicBezTo>
                        <a:pt x="13" y="0"/>
                        <a:pt x="13" y="0"/>
                        <a:pt x="13" y="0"/>
                      </a:cubicBezTo>
                      <a:cubicBezTo>
                        <a:pt x="18" y="0"/>
                        <a:pt x="18" y="0"/>
                        <a:pt x="18" y="0"/>
                      </a:cubicBezTo>
                      <a:cubicBezTo>
                        <a:pt x="18" y="21"/>
                        <a:pt x="18" y="21"/>
                        <a:pt x="18" y="21"/>
                      </a:cubicBezTo>
                      <a:lnTo>
                        <a:pt x="14" y="21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n-AU"/>
                </a:p>
              </p:txBody>
            </p:sp>
          </p:grpSp>
        </p:grp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4440" y="2341960"/>
            <a:ext cx="8467494" cy="810000"/>
          </a:xfrm>
        </p:spPr>
        <p:txBody>
          <a:bodyPr anchor="b" anchorCtr="0">
            <a:normAutofit/>
          </a:bodyPr>
          <a:lstStyle>
            <a:lvl1pPr algn="l"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AU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44440" y="3192819"/>
            <a:ext cx="8475710" cy="270030"/>
          </a:xfrm>
        </p:spPr>
        <p:txBody>
          <a:bodyPr>
            <a:normAutofit/>
          </a:bodyPr>
          <a:lstStyle>
            <a:lvl1pPr marL="0" indent="0" algn="l">
              <a:buNone/>
              <a:defRPr sz="2200" b="1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AU" dirty="0"/>
          </a:p>
        </p:txBody>
      </p:sp>
      <p:sp>
        <p:nvSpPr>
          <p:cNvPr id="56" name="Text Placeholder 14"/>
          <p:cNvSpPr>
            <a:spLocks noGrp="1"/>
          </p:cNvSpPr>
          <p:nvPr>
            <p:ph type="body" sz="quarter" idx="18"/>
          </p:nvPr>
        </p:nvSpPr>
        <p:spPr>
          <a:xfrm>
            <a:off x="359999" y="4219470"/>
            <a:ext cx="4752000" cy="108000"/>
          </a:xfrm>
        </p:spPr>
        <p:txBody>
          <a:bodyPr anchor="ctr">
            <a:noAutofit/>
          </a:bodyPr>
          <a:lstStyle>
            <a:lvl1pPr>
              <a:buFontTx/>
              <a:buNone/>
              <a:defRPr sz="1100" b="1" cap="all" baseline="0">
                <a:solidFill>
                  <a:schemeClr val="bg1"/>
                </a:solidFill>
              </a:defRPr>
            </a:lvl1pPr>
            <a:lvl2pPr marL="0" indent="0">
              <a:buFontTx/>
              <a:buNone/>
              <a:defRPr sz="1200">
                <a:solidFill>
                  <a:schemeClr val="bg2"/>
                </a:solidFill>
              </a:defRPr>
            </a:lvl2pPr>
            <a:lvl3pPr marL="0" indent="0">
              <a:buFontTx/>
              <a:buNone/>
              <a:defRPr sz="1200">
                <a:solidFill>
                  <a:schemeClr val="bg2"/>
                </a:solidFill>
              </a:defRPr>
            </a:lvl3pPr>
            <a:lvl4pPr marL="0" indent="0">
              <a:buFontTx/>
              <a:buNone/>
              <a:defRPr sz="1200">
                <a:solidFill>
                  <a:schemeClr val="bg2"/>
                </a:solidFill>
              </a:defRPr>
            </a:lvl4pPr>
            <a:lvl5pPr marL="0" indent="0">
              <a:buFontTx/>
              <a:buNone/>
              <a:defRPr sz="1200">
                <a:solidFill>
                  <a:schemeClr val="bg2"/>
                </a:solidFill>
              </a:defRPr>
            </a:lvl5pPr>
            <a:lvl6pPr marL="0" indent="0">
              <a:buFontTx/>
              <a:buNone/>
              <a:defRPr sz="1200">
                <a:solidFill>
                  <a:schemeClr val="bg2"/>
                </a:solidFill>
              </a:defRPr>
            </a:lvl6pPr>
            <a:lvl7pPr marL="0" indent="0">
              <a:buFontTx/>
              <a:buNone/>
              <a:defRPr sz="1200">
                <a:solidFill>
                  <a:schemeClr val="bg2"/>
                </a:solidFill>
              </a:defRPr>
            </a:lvl7pPr>
            <a:lvl8pPr marL="0" indent="0">
              <a:buFontTx/>
              <a:buNone/>
              <a:defRPr sz="1200">
                <a:solidFill>
                  <a:schemeClr val="bg2"/>
                </a:solidFill>
              </a:defRPr>
            </a:lvl8pPr>
            <a:lvl9pPr marL="0" indent="0">
              <a:buFontTx/>
              <a:buNone/>
              <a:defRPr sz="1200">
                <a:solidFill>
                  <a:schemeClr val="bg2"/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207133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/>
              <a:t>Presentation title  |  Presenter name</a:t>
            </a:r>
          </a:p>
        </p:txBody>
      </p:sp>
      <p:sp>
        <p:nvSpPr>
          <p:cNvPr id="5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330201" y="4878250"/>
            <a:ext cx="288789" cy="9551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900">
                <a:solidFill>
                  <a:schemeClr val="bg1"/>
                </a:solidFill>
              </a:defRPr>
            </a:lvl1pPr>
          </a:lstStyle>
          <a:p>
            <a:fld id="{2ABE124A-B5C5-46E0-B944-45307B126769}" type="slidenum">
              <a:rPr lang="en-AU" smtClean="0"/>
              <a:pPr/>
              <a:t>‹#›</a:t>
            </a:fld>
            <a:r>
              <a:rPr lang="en-AU" dirty="0"/>
              <a:t>  |</a:t>
            </a:r>
          </a:p>
        </p:txBody>
      </p:sp>
    </p:spTree>
    <p:extLst>
      <p:ext uri="{BB962C8B-B14F-4D97-AF65-F5344CB8AC3E}">
        <p14:creationId xmlns:p14="http://schemas.microsoft.com/office/powerpoint/2010/main" val="42638850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ement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/>
              <a:t>Presentation title  |  Presenter name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360000" y="957263"/>
            <a:ext cx="8460000" cy="3419475"/>
          </a:xfrm>
        </p:spPr>
        <p:txBody>
          <a:bodyPr/>
          <a:lstStyle>
            <a:lvl1pPr>
              <a:lnSpc>
                <a:spcPct val="85000"/>
              </a:lnSpc>
              <a:spcAft>
                <a:spcPts val="0"/>
              </a:spcAft>
              <a:buFontTx/>
              <a:buNone/>
              <a:defRPr sz="4000" b="1">
                <a:solidFill>
                  <a:schemeClr val="accent1">
                    <a:lumMod val="75000"/>
                  </a:schemeClr>
                </a:solidFill>
              </a:defRPr>
            </a:lvl1pPr>
            <a:lvl2pPr marL="0" indent="0">
              <a:lnSpc>
                <a:spcPct val="85000"/>
              </a:lnSpc>
              <a:spcAft>
                <a:spcPts val="0"/>
              </a:spcAft>
              <a:buNone/>
              <a:defRPr sz="4000" b="1">
                <a:solidFill>
                  <a:schemeClr val="accent2"/>
                </a:solidFill>
              </a:defRPr>
            </a:lvl2pPr>
            <a:lvl3pPr marL="0" indent="0">
              <a:spcBef>
                <a:spcPts val="2200"/>
              </a:spcBef>
              <a:buNone/>
              <a:defRPr b="1">
                <a:solidFill>
                  <a:srgbClr val="00313C"/>
                </a:solidFill>
              </a:defRPr>
            </a:lvl3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7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330201" y="4878250"/>
            <a:ext cx="288789" cy="9551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900">
                <a:solidFill>
                  <a:schemeClr val="bg1"/>
                </a:solidFill>
              </a:defRPr>
            </a:lvl1pPr>
          </a:lstStyle>
          <a:p>
            <a:fld id="{2ABE124A-B5C5-46E0-B944-45307B126769}" type="slidenum">
              <a:rPr lang="en-AU" smtClean="0"/>
              <a:pPr/>
              <a:t>‹#›</a:t>
            </a:fld>
            <a:r>
              <a:rPr lang="en-AU" dirty="0"/>
              <a:t>  |</a:t>
            </a:r>
          </a:p>
        </p:txBody>
      </p:sp>
    </p:spTree>
    <p:extLst>
      <p:ext uri="{BB962C8B-B14F-4D97-AF65-F5344CB8AC3E}">
        <p14:creationId xmlns:p14="http://schemas.microsoft.com/office/powerpoint/2010/main" val="369382468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" name="Group 47"/>
          <p:cNvGrpSpPr/>
          <p:nvPr userDrawn="1"/>
        </p:nvGrpSpPr>
        <p:grpSpPr>
          <a:xfrm>
            <a:off x="-9525" y="4538664"/>
            <a:ext cx="9169400" cy="636985"/>
            <a:chOff x="-9525" y="4538663"/>
            <a:chExt cx="9169400" cy="636985"/>
          </a:xfrm>
        </p:grpSpPr>
        <p:sp>
          <p:nvSpPr>
            <p:cNvPr id="49" name="AutoShape 4"/>
            <p:cNvSpPr>
              <a:spLocks noChangeAspect="1" noChangeArrowheads="1" noTextEdit="1"/>
            </p:cNvSpPr>
            <p:nvPr userDrawn="1"/>
          </p:nvSpPr>
          <p:spPr bwMode="auto">
            <a:xfrm>
              <a:off x="-7938" y="4542235"/>
              <a:ext cx="9161463" cy="601265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/>
            <a:lstStyle/>
            <a:p>
              <a:pPr>
                <a:defRPr/>
              </a:pPr>
              <a:endParaRPr lang="en-AU"/>
            </a:p>
          </p:txBody>
        </p:sp>
        <p:sp>
          <p:nvSpPr>
            <p:cNvPr id="50" name="Rectangle 7"/>
            <p:cNvSpPr>
              <a:spLocks noChangeArrowheads="1"/>
            </p:cNvSpPr>
            <p:nvPr userDrawn="1"/>
          </p:nvSpPr>
          <p:spPr bwMode="auto">
            <a:xfrm>
              <a:off x="1588" y="4775598"/>
              <a:ext cx="9142412" cy="367903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/>
            <a:lstStyle/>
            <a:p>
              <a:pPr>
                <a:defRPr/>
              </a:pPr>
              <a:endParaRPr lang="en-AU"/>
            </a:p>
          </p:txBody>
        </p:sp>
        <p:sp>
          <p:nvSpPr>
            <p:cNvPr id="51" name="AutoShape 81"/>
            <p:cNvSpPr>
              <a:spLocks noChangeAspect="1" noChangeArrowheads="1" noTextEdit="1"/>
            </p:cNvSpPr>
            <p:nvPr/>
          </p:nvSpPr>
          <p:spPr bwMode="auto">
            <a:xfrm>
              <a:off x="-9525" y="4538663"/>
              <a:ext cx="9169400" cy="6369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2" name="Rectangle 84"/>
            <p:cNvSpPr>
              <a:spLocks noChangeArrowheads="1"/>
            </p:cNvSpPr>
            <p:nvPr/>
          </p:nvSpPr>
          <p:spPr bwMode="auto">
            <a:xfrm>
              <a:off x="-9525" y="4767263"/>
              <a:ext cx="9167813" cy="4083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3" name="AutoShape 2"/>
            <p:cNvSpPr>
              <a:spLocks noChangeAspect="1" noChangeArrowheads="1" noTextEdit="1"/>
            </p:cNvSpPr>
            <p:nvPr userDrawn="1"/>
          </p:nvSpPr>
          <p:spPr bwMode="auto">
            <a:xfrm>
              <a:off x="-9525" y="4562475"/>
              <a:ext cx="9169400" cy="5810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54" name="Rectangle 4"/>
            <p:cNvSpPr>
              <a:spLocks noChangeArrowheads="1"/>
            </p:cNvSpPr>
            <p:nvPr userDrawn="1"/>
          </p:nvSpPr>
          <p:spPr bwMode="auto">
            <a:xfrm>
              <a:off x="0" y="4794250"/>
              <a:ext cx="9150350" cy="352425"/>
            </a:xfrm>
            <a:prstGeom prst="rect">
              <a:avLst/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55" name="Rectangle 5"/>
            <p:cNvSpPr>
              <a:spLocks noChangeArrowheads="1"/>
            </p:cNvSpPr>
            <p:nvPr userDrawn="1"/>
          </p:nvSpPr>
          <p:spPr bwMode="auto">
            <a:xfrm>
              <a:off x="0" y="4794250"/>
              <a:ext cx="9150350" cy="3524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56" name="Freeform 6"/>
            <p:cNvSpPr>
              <a:spLocks noEditPoints="1"/>
            </p:cNvSpPr>
            <p:nvPr userDrawn="1"/>
          </p:nvSpPr>
          <p:spPr bwMode="auto">
            <a:xfrm>
              <a:off x="0" y="4575175"/>
              <a:ext cx="9150350" cy="498475"/>
            </a:xfrm>
            <a:custGeom>
              <a:avLst/>
              <a:gdLst/>
              <a:ahLst/>
              <a:cxnLst>
                <a:cxn ang="0">
                  <a:pos x="2877" y="10"/>
                </a:cxn>
                <a:cxn ang="0">
                  <a:pos x="2814" y="10"/>
                </a:cxn>
                <a:cxn ang="0">
                  <a:pos x="2576" y="69"/>
                </a:cxn>
                <a:cxn ang="0">
                  <a:pos x="2877" y="69"/>
                </a:cxn>
                <a:cxn ang="0">
                  <a:pos x="2877" y="157"/>
                </a:cxn>
                <a:cxn ang="0">
                  <a:pos x="2877" y="157"/>
                </a:cxn>
                <a:cxn ang="0">
                  <a:pos x="2877" y="10"/>
                </a:cxn>
                <a:cxn ang="0">
                  <a:pos x="2349" y="0"/>
                </a:cxn>
                <a:cxn ang="0">
                  <a:pos x="0" y="0"/>
                </a:cxn>
                <a:cxn ang="0">
                  <a:pos x="0" y="69"/>
                </a:cxn>
                <a:cxn ang="0">
                  <a:pos x="2576" y="69"/>
                </a:cxn>
                <a:cxn ang="0">
                  <a:pos x="2349" y="0"/>
                </a:cxn>
              </a:cxnLst>
              <a:rect l="0" t="0" r="r" b="b"/>
              <a:pathLst>
                <a:path w="2877" h="157">
                  <a:moveTo>
                    <a:pt x="2877" y="10"/>
                  </a:moveTo>
                  <a:cubicBezTo>
                    <a:pt x="2814" y="10"/>
                    <a:pt x="2814" y="10"/>
                    <a:pt x="2814" y="10"/>
                  </a:cubicBezTo>
                  <a:cubicBezTo>
                    <a:pt x="2669" y="10"/>
                    <a:pt x="2616" y="53"/>
                    <a:pt x="2576" y="69"/>
                  </a:cubicBezTo>
                  <a:cubicBezTo>
                    <a:pt x="2877" y="69"/>
                    <a:pt x="2877" y="69"/>
                    <a:pt x="2877" y="69"/>
                  </a:cubicBezTo>
                  <a:cubicBezTo>
                    <a:pt x="2877" y="157"/>
                    <a:pt x="2877" y="157"/>
                    <a:pt x="2877" y="157"/>
                  </a:cubicBezTo>
                  <a:cubicBezTo>
                    <a:pt x="2877" y="157"/>
                    <a:pt x="2877" y="157"/>
                    <a:pt x="2877" y="157"/>
                  </a:cubicBezTo>
                  <a:cubicBezTo>
                    <a:pt x="2877" y="10"/>
                    <a:pt x="2877" y="10"/>
                    <a:pt x="2877" y="10"/>
                  </a:cubicBezTo>
                  <a:moveTo>
                    <a:pt x="2349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2576" y="69"/>
                    <a:pt x="2576" y="69"/>
                    <a:pt x="2576" y="69"/>
                  </a:cubicBezTo>
                  <a:cubicBezTo>
                    <a:pt x="2527" y="29"/>
                    <a:pt x="2446" y="0"/>
                    <a:pt x="2349" y="0"/>
                  </a:cubicBezTo>
                </a:path>
              </a:pathLst>
            </a:custGeom>
            <a:solidFill>
              <a:schemeClr val="accent2">
                <a:lumMod val="75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57" name="Freeform 7"/>
            <p:cNvSpPr>
              <a:spLocks noEditPoints="1"/>
            </p:cNvSpPr>
            <p:nvPr userDrawn="1"/>
          </p:nvSpPr>
          <p:spPr bwMode="auto">
            <a:xfrm>
              <a:off x="0" y="4794250"/>
              <a:ext cx="9150350" cy="279400"/>
            </a:xfrm>
            <a:custGeom>
              <a:avLst/>
              <a:gdLst/>
              <a:ahLst/>
              <a:cxnLst>
                <a:cxn ang="0">
                  <a:pos x="2576" y="0"/>
                </a:cxn>
                <a:cxn ang="0">
                  <a:pos x="0" y="0"/>
                </a:cxn>
                <a:cxn ang="0">
                  <a:pos x="0" y="9"/>
                </a:cxn>
                <a:cxn ang="0">
                  <a:pos x="2434" y="9"/>
                </a:cxn>
                <a:cxn ang="0">
                  <a:pos x="2576" y="0"/>
                </a:cxn>
                <a:cxn ang="0">
                  <a:pos x="2576" y="0"/>
                </a:cxn>
                <a:cxn ang="0">
                  <a:pos x="2576" y="0"/>
                </a:cxn>
                <a:cxn ang="0">
                  <a:pos x="2576" y="0"/>
                </a:cxn>
                <a:cxn ang="0">
                  <a:pos x="2877" y="0"/>
                </a:cxn>
                <a:cxn ang="0">
                  <a:pos x="2576" y="0"/>
                </a:cxn>
                <a:cxn ang="0">
                  <a:pos x="2576" y="0"/>
                </a:cxn>
                <a:cxn ang="0">
                  <a:pos x="2811" y="88"/>
                </a:cxn>
                <a:cxn ang="0">
                  <a:pos x="2877" y="88"/>
                </a:cxn>
                <a:cxn ang="0">
                  <a:pos x="2877" y="0"/>
                </a:cxn>
              </a:cxnLst>
              <a:rect l="0" t="0" r="r" b="b"/>
              <a:pathLst>
                <a:path w="2877" h="88">
                  <a:moveTo>
                    <a:pt x="2576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2434" y="9"/>
                    <a:pt x="2434" y="9"/>
                    <a:pt x="2434" y="9"/>
                  </a:cubicBezTo>
                  <a:cubicBezTo>
                    <a:pt x="2526" y="9"/>
                    <a:pt x="2556" y="7"/>
                    <a:pt x="2576" y="0"/>
                  </a:cubicBezTo>
                  <a:cubicBezTo>
                    <a:pt x="2576" y="0"/>
                    <a:pt x="2576" y="0"/>
                    <a:pt x="2576" y="0"/>
                  </a:cubicBezTo>
                  <a:cubicBezTo>
                    <a:pt x="2576" y="0"/>
                    <a:pt x="2576" y="0"/>
                    <a:pt x="2576" y="0"/>
                  </a:cubicBezTo>
                  <a:cubicBezTo>
                    <a:pt x="2576" y="0"/>
                    <a:pt x="2576" y="0"/>
                    <a:pt x="2576" y="0"/>
                  </a:cubicBezTo>
                  <a:moveTo>
                    <a:pt x="2877" y="0"/>
                  </a:moveTo>
                  <a:cubicBezTo>
                    <a:pt x="2576" y="0"/>
                    <a:pt x="2576" y="0"/>
                    <a:pt x="2576" y="0"/>
                  </a:cubicBezTo>
                  <a:cubicBezTo>
                    <a:pt x="2576" y="0"/>
                    <a:pt x="2576" y="0"/>
                    <a:pt x="2576" y="0"/>
                  </a:cubicBezTo>
                  <a:cubicBezTo>
                    <a:pt x="2625" y="40"/>
                    <a:pt x="2691" y="88"/>
                    <a:pt x="2811" y="88"/>
                  </a:cubicBezTo>
                  <a:cubicBezTo>
                    <a:pt x="2841" y="88"/>
                    <a:pt x="2877" y="88"/>
                    <a:pt x="2877" y="88"/>
                  </a:cubicBezTo>
                  <a:cubicBezTo>
                    <a:pt x="2877" y="0"/>
                    <a:pt x="2877" y="0"/>
                    <a:pt x="2877" y="0"/>
                  </a:cubicBezTo>
                </a:path>
              </a:pathLst>
            </a:custGeom>
            <a:solidFill>
              <a:schemeClr val="accent2">
                <a:lumMod val="75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58" name="Freeform 8"/>
            <p:cNvSpPr>
              <a:spLocks/>
            </p:cNvSpPr>
            <p:nvPr userDrawn="1"/>
          </p:nvSpPr>
          <p:spPr bwMode="auto">
            <a:xfrm>
              <a:off x="0" y="4606925"/>
              <a:ext cx="8193088" cy="215900"/>
            </a:xfrm>
            <a:custGeom>
              <a:avLst/>
              <a:gdLst/>
              <a:ahLst/>
              <a:cxnLst>
                <a:cxn ang="0">
                  <a:pos x="2576" y="59"/>
                </a:cxn>
                <a:cxn ang="0">
                  <a:pos x="2349" y="0"/>
                </a:cxn>
                <a:cxn ang="0">
                  <a:pos x="0" y="0"/>
                </a:cxn>
                <a:cxn ang="0">
                  <a:pos x="0" y="68"/>
                </a:cxn>
                <a:cxn ang="0">
                  <a:pos x="2434" y="68"/>
                </a:cxn>
                <a:cxn ang="0">
                  <a:pos x="2576" y="59"/>
                </a:cxn>
              </a:cxnLst>
              <a:rect l="0" t="0" r="r" b="b"/>
              <a:pathLst>
                <a:path w="2576" h="68">
                  <a:moveTo>
                    <a:pt x="2576" y="59"/>
                  </a:moveTo>
                  <a:cubicBezTo>
                    <a:pt x="2521" y="27"/>
                    <a:pt x="2446" y="0"/>
                    <a:pt x="2349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68"/>
                    <a:pt x="0" y="68"/>
                    <a:pt x="0" y="68"/>
                  </a:cubicBezTo>
                  <a:cubicBezTo>
                    <a:pt x="2434" y="68"/>
                    <a:pt x="2434" y="68"/>
                    <a:pt x="2434" y="68"/>
                  </a:cubicBezTo>
                  <a:cubicBezTo>
                    <a:pt x="2526" y="68"/>
                    <a:pt x="2556" y="66"/>
                    <a:pt x="2576" y="59"/>
                  </a:cubicBezTo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59" name="Freeform 9"/>
            <p:cNvSpPr>
              <a:spLocks/>
            </p:cNvSpPr>
            <p:nvPr userDrawn="1"/>
          </p:nvSpPr>
          <p:spPr bwMode="auto">
            <a:xfrm>
              <a:off x="8193088" y="4606925"/>
              <a:ext cx="957263" cy="431800"/>
            </a:xfrm>
            <a:custGeom>
              <a:avLst/>
              <a:gdLst/>
              <a:ahLst/>
              <a:cxnLst>
                <a:cxn ang="0">
                  <a:pos x="238" y="0"/>
                </a:cxn>
                <a:cxn ang="0">
                  <a:pos x="0" y="59"/>
                </a:cxn>
                <a:cxn ang="0">
                  <a:pos x="235" y="136"/>
                </a:cxn>
                <a:cxn ang="0">
                  <a:pos x="301" y="136"/>
                </a:cxn>
                <a:cxn ang="0">
                  <a:pos x="301" y="0"/>
                </a:cxn>
                <a:cxn ang="0">
                  <a:pos x="238" y="0"/>
                </a:cxn>
              </a:cxnLst>
              <a:rect l="0" t="0" r="r" b="b"/>
              <a:pathLst>
                <a:path w="301" h="136">
                  <a:moveTo>
                    <a:pt x="238" y="0"/>
                  </a:moveTo>
                  <a:cubicBezTo>
                    <a:pt x="93" y="0"/>
                    <a:pt x="40" y="43"/>
                    <a:pt x="0" y="59"/>
                  </a:cubicBezTo>
                  <a:cubicBezTo>
                    <a:pt x="64" y="95"/>
                    <a:pt x="115" y="136"/>
                    <a:pt x="235" y="136"/>
                  </a:cubicBezTo>
                  <a:cubicBezTo>
                    <a:pt x="265" y="136"/>
                    <a:pt x="301" y="136"/>
                    <a:pt x="301" y="136"/>
                  </a:cubicBezTo>
                  <a:cubicBezTo>
                    <a:pt x="301" y="0"/>
                    <a:pt x="301" y="0"/>
                    <a:pt x="301" y="0"/>
                  </a:cubicBezTo>
                  <a:lnTo>
                    <a:pt x="238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</p:grpSp>
      <p:sp>
        <p:nvSpPr>
          <p:cNvPr id="39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360003" y="957263"/>
            <a:ext cx="7477125" cy="3419476"/>
          </a:xfrm>
        </p:spPr>
        <p:txBody>
          <a:bodyPr/>
          <a:lstStyle>
            <a:lvl1pPr>
              <a:spcAft>
                <a:spcPts val="0"/>
              </a:spcAft>
              <a:buFontTx/>
              <a:buNone/>
              <a:defRPr sz="4400" b="1">
                <a:solidFill>
                  <a:schemeClr val="accent1"/>
                </a:solidFill>
              </a:defRPr>
            </a:lvl1pPr>
            <a:lvl2pPr marL="0" indent="0">
              <a:lnSpc>
                <a:spcPct val="75000"/>
              </a:lnSpc>
              <a:spcAft>
                <a:spcPts val="850"/>
              </a:spcAft>
              <a:buNone/>
              <a:defRPr sz="4400" b="1">
                <a:solidFill>
                  <a:schemeClr val="bg1"/>
                </a:solidFill>
              </a:defRPr>
            </a:lvl2pPr>
            <a:lvl3pPr marL="0" indent="0">
              <a:buNone/>
              <a:defRPr sz="2200" b="1">
                <a:solidFill>
                  <a:srgbClr val="FFFFFF"/>
                </a:solidFill>
              </a:defRPr>
            </a:lvl3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2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677994" y="4878250"/>
            <a:ext cx="6083845" cy="93206"/>
          </a:xfrm>
        </p:spPr>
        <p:txBody>
          <a:bodyPr/>
          <a:lstStyle/>
          <a:p>
            <a:r>
              <a:rPr lang="en-AU"/>
              <a:t>Presentation title  |  Presenter name</a:t>
            </a:r>
          </a:p>
        </p:txBody>
      </p:sp>
      <p:sp>
        <p:nvSpPr>
          <p:cNvPr id="13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330201" y="4878250"/>
            <a:ext cx="288789" cy="9551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900">
                <a:solidFill>
                  <a:schemeClr val="bg1"/>
                </a:solidFill>
              </a:defRPr>
            </a:lvl1pPr>
          </a:lstStyle>
          <a:p>
            <a:fld id="{2ABE124A-B5C5-46E0-B944-45307B126769}" type="slidenum">
              <a:rPr lang="en-AU" smtClean="0"/>
              <a:pPr/>
              <a:t>‹#›</a:t>
            </a:fld>
            <a:r>
              <a:rPr lang="en-AU" dirty="0"/>
              <a:t>  |</a:t>
            </a:r>
          </a:p>
        </p:txBody>
      </p:sp>
      <p:pic>
        <p:nvPicPr>
          <p:cNvPr id="47" name="Picture 78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603656" y="4659719"/>
            <a:ext cx="324000" cy="3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86412399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 You Option 1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58774" y="2499742"/>
            <a:ext cx="6121438" cy="1442432"/>
          </a:xfrm>
        </p:spPr>
        <p:txBody>
          <a:bodyPr numCol="2" spcCol="360000">
            <a:normAutofit/>
          </a:bodyPr>
          <a:lstStyle>
            <a:lvl1pPr marL="0" indent="0" algn="l">
              <a:lnSpc>
                <a:spcPct val="90000"/>
              </a:lnSpc>
              <a:spcBef>
                <a:spcPts val="3000"/>
              </a:spcBef>
              <a:buNone/>
              <a:defRPr sz="1600" b="1">
                <a:solidFill>
                  <a:schemeClr val="bg1"/>
                </a:solidFill>
              </a:defRPr>
            </a:lvl1pPr>
            <a:lvl2pPr marL="0" indent="0" algn="l">
              <a:lnSpc>
                <a:spcPct val="90000"/>
              </a:lnSpc>
              <a:spcBef>
                <a:spcPts val="0"/>
              </a:spcBef>
              <a:spcAft>
                <a:spcPts val="563"/>
              </a:spcAft>
              <a:buNone/>
              <a:defRPr sz="1600">
                <a:solidFill>
                  <a:schemeClr val="bg1"/>
                </a:solidFill>
              </a:defRPr>
            </a:lvl2pPr>
            <a:lvl3pPr marL="266400" indent="-266400" algn="l">
              <a:lnSpc>
                <a:spcPct val="90000"/>
              </a:lnSpc>
              <a:spcBef>
                <a:spcPts val="0"/>
              </a:spcBef>
              <a:buNone/>
              <a:tabLst>
                <a:tab pos="356400" algn="l"/>
              </a:tabLst>
              <a:defRPr sz="1600">
                <a:solidFill>
                  <a:schemeClr val="bg1"/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3" name="Title 22"/>
          <p:cNvSpPr>
            <a:spLocks noGrp="1"/>
          </p:cNvSpPr>
          <p:nvPr>
            <p:ph type="title"/>
          </p:nvPr>
        </p:nvSpPr>
        <p:spPr>
          <a:xfrm>
            <a:off x="358775" y="1563639"/>
            <a:ext cx="8461374" cy="639365"/>
          </a:xfrm>
        </p:spPr>
        <p:txBody>
          <a:bodyPr>
            <a:noAutofit/>
          </a:bodyPr>
          <a:lstStyle>
            <a:lvl1pPr>
              <a:defRPr sz="55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AU" dirty="0"/>
          </a:p>
        </p:txBody>
      </p:sp>
      <p:grpSp>
        <p:nvGrpSpPr>
          <p:cNvPr id="24" name="Group 99"/>
          <p:cNvGrpSpPr/>
          <p:nvPr userDrawn="1"/>
        </p:nvGrpSpPr>
        <p:grpSpPr>
          <a:xfrm>
            <a:off x="0" y="4124457"/>
            <a:ext cx="9144000" cy="745712"/>
            <a:chOff x="1" y="4124455"/>
            <a:chExt cx="9144000" cy="745712"/>
          </a:xfrm>
        </p:grpSpPr>
        <p:grpSp>
          <p:nvGrpSpPr>
            <p:cNvPr id="25" name="Group 98"/>
            <p:cNvGrpSpPr/>
            <p:nvPr userDrawn="1"/>
          </p:nvGrpSpPr>
          <p:grpSpPr>
            <a:xfrm>
              <a:off x="1" y="4124455"/>
              <a:ext cx="9144000" cy="745712"/>
              <a:chOff x="1" y="4124455"/>
              <a:chExt cx="9159874" cy="745712"/>
            </a:xfrm>
          </p:grpSpPr>
          <p:sp>
            <p:nvSpPr>
              <p:cNvPr id="41" name="Freeform 42"/>
              <p:cNvSpPr>
                <a:spLocks noEditPoints="1"/>
              </p:cNvSpPr>
              <p:nvPr/>
            </p:nvSpPr>
            <p:spPr bwMode="auto">
              <a:xfrm>
                <a:off x="1" y="4171566"/>
                <a:ext cx="9159873" cy="698601"/>
              </a:xfrm>
              <a:custGeom>
                <a:avLst/>
                <a:gdLst/>
                <a:ahLst/>
                <a:cxnLst>
                  <a:cxn ang="0">
                    <a:pos x="2415" y="88"/>
                  </a:cxn>
                  <a:cxn ang="0">
                    <a:pos x="0" y="88"/>
                  </a:cxn>
                  <a:cxn ang="0">
                    <a:pos x="0" y="102"/>
                  </a:cxn>
                  <a:cxn ang="0">
                    <a:pos x="2202" y="102"/>
                  </a:cxn>
                  <a:cxn ang="0">
                    <a:pos x="2415" y="88"/>
                  </a:cxn>
                  <a:cxn ang="0">
                    <a:pos x="2415" y="88"/>
                  </a:cxn>
                  <a:cxn ang="0">
                    <a:pos x="2415" y="88"/>
                  </a:cxn>
                  <a:cxn ang="0">
                    <a:pos x="2415" y="88"/>
                  </a:cxn>
                  <a:cxn ang="0">
                    <a:pos x="2881" y="0"/>
                  </a:cxn>
                  <a:cxn ang="0">
                    <a:pos x="2855" y="0"/>
                  </a:cxn>
                  <a:cxn ang="0">
                    <a:pos x="2855" y="88"/>
                  </a:cxn>
                  <a:cxn ang="0">
                    <a:pos x="2415" y="88"/>
                  </a:cxn>
                  <a:cxn ang="0">
                    <a:pos x="2415" y="88"/>
                  </a:cxn>
                  <a:cxn ang="0">
                    <a:pos x="2768" y="220"/>
                  </a:cxn>
                  <a:cxn ang="0">
                    <a:pos x="2881" y="220"/>
                  </a:cxn>
                  <a:cxn ang="0">
                    <a:pos x="2881" y="0"/>
                  </a:cxn>
                </a:cxnLst>
                <a:rect l="0" t="0" r="r" b="b"/>
                <a:pathLst>
                  <a:path w="2881" h="220">
                    <a:moveTo>
                      <a:pt x="2415" y="88"/>
                    </a:moveTo>
                    <a:cubicBezTo>
                      <a:pt x="0" y="88"/>
                      <a:pt x="0" y="88"/>
                      <a:pt x="0" y="88"/>
                    </a:cubicBezTo>
                    <a:cubicBezTo>
                      <a:pt x="0" y="102"/>
                      <a:pt x="0" y="102"/>
                      <a:pt x="0" y="102"/>
                    </a:cubicBezTo>
                    <a:cubicBezTo>
                      <a:pt x="2202" y="102"/>
                      <a:pt x="2202" y="102"/>
                      <a:pt x="2202" y="102"/>
                    </a:cubicBezTo>
                    <a:cubicBezTo>
                      <a:pt x="2341" y="102"/>
                      <a:pt x="2386" y="99"/>
                      <a:pt x="2415" y="88"/>
                    </a:cubicBezTo>
                    <a:cubicBezTo>
                      <a:pt x="2415" y="88"/>
                      <a:pt x="2415" y="88"/>
                      <a:pt x="2415" y="88"/>
                    </a:cubicBezTo>
                    <a:cubicBezTo>
                      <a:pt x="2415" y="88"/>
                      <a:pt x="2415" y="88"/>
                      <a:pt x="2415" y="88"/>
                    </a:cubicBezTo>
                    <a:cubicBezTo>
                      <a:pt x="2415" y="88"/>
                      <a:pt x="2415" y="88"/>
                      <a:pt x="2415" y="88"/>
                    </a:cubicBezTo>
                    <a:moveTo>
                      <a:pt x="2881" y="0"/>
                    </a:moveTo>
                    <a:cubicBezTo>
                      <a:pt x="2855" y="0"/>
                      <a:pt x="2855" y="0"/>
                      <a:pt x="2855" y="0"/>
                    </a:cubicBezTo>
                    <a:cubicBezTo>
                      <a:pt x="2855" y="88"/>
                      <a:pt x="2855" y="88"/>
                      <a:pt x="2855" y="88"/>
                    </a:cubicBezTo>
                    <a:cubicBezTo>
                      <a:pt x="2415" y="88"/>
                      <a:pt x="2415" y="88"/>
                      <a:pt x="2415" y="88"/>
                    </a:cubicBezTo>
                    <a:cubicBezTo>
                      <a:pt x="2415" y="88"/>
                      <a:pt x="2415" y="88"/>
                      <a:pt x="2415" y="88"/>
                    </a:cubicBezTo>
                    <a:cubicBezTo>
                      <a:pt x="2489" y="148"/>
                      <a:pt x="2587" y="220"/>
                      <a:pt x="2768" y="220"/>
                    </a:cubicBezTo>
                    <a:cubicBezTo>
                      <a:pt x="2812" y="220"/>
                      <a:pt x="2881" y="220"/>
                      <a:pt x="2881" y="220"/>
                    </a:cubicBezTo>
                    <a:cubicBezTo>
                      <a:pt x="2881" y="0"/>
                      <a:pt x="2881" y="0"/>
                      <a:pt x="2881" y="0"/>
                    </a:cubicBezTo>
                  </a:path>
                </a:pathLst>
              </a:custGeom>
              <a:solidFill>
                <a:srgbClr val="BFBFB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AU"/>
              </a:p>
            </p:txBody>
          </p:sp>
          <p:sp>
            <p:nvSpPr>
              <p:cNvPr id="42" name="Freeform 43"/>
              <p:cNvSpPr>
                <a:spLocks noEditPoints="1"/>
              </p:cNvSpPr>
              <p:nvPr/>
            </p:nvSpPr>
            <p:spPr bwMode="auto">
              <a:xfrm>
                <a:off x="1" y="4124455"/>
                <a:ext cx="9077765" cy="327091"/>
              </a:xfrm>
              <a:custGeom>
                <a:avLst/>
                <a:gdLst/>
                <a:ahLst/>
                <a:cxnLst>
                  <a:cxn ang="0">
                    <a:pos x="2855" y="15"/>
                  </a:cxn>
                  <a:cxn ang="0">
                    <a:pos x="2773" y="15"/>
                  </a:cxn>
                  <a:cxn ang="0">
                    <a:pos x="2415" y="103"/>
                  </a:cxn>
                  <a:cxn ang="0">
                    <a:pos x="2855" y="103"/>
                  </a:cxn>
                  <a:cxn ang="0">
                    <a:pos x="2855" y="15"/>
                  </a:cxn>
                  <a:cxn ang="0">
                    <a:pos x="2075" y="0"/>
                  </a:cxn>
                  <a:cxn ang="0">
                    <a:pos x="0" y="0"/>
                  </a:cxn>
                  <a:cxn ang="0">
                    <a:pos x="0" y="103"/>
                  </a:cxn>
                  <a:cxn ang="0">
                    <a:pos x="2415" y="103"/>
                  </a:cxn>
                  <a:cxn ang="0">
                    <a:pos x="2075" y="0"/>
                  </a:cxn>
                </a:cxnLst>
                <a:rect l="0" t="0" r="r" b="b"/>
                <a:pathLst>
                  <a:path w="2855" h="103">
                    <a:moveTo>
                      <a:pt x="2855" y="15"/>
                    </a:moveTo>
                    <a:cubicBezTo>
                      <a:pt x="2773" y="15"/>
                      <a:pt x="2773" y="15"/>
                      <a:pt x="2773" y="15"/>
                    </a:cubicBezTo>
                    <a:cubicBezTo>
                      <a:pt x="2555" y="15"/>
                      <a:pt x="2475" y="80"/>
                      <a:pt x="2415" y="103"/>
                    </a:cubicBezTo>
                    <a:cubicBezTo>
                      <a:pt x="2855" y="103"/>
                      <a:pt x="2855" y="103"/>
                      <a:pt x="2855" y="103"/>
                    </a:cubicBezTo>
                    <a:cubicBezTo>
                      <a:pt x="2855" y="15"/>
                      <a:pt x="2855" y="15"/>
                      <a:pt x="2855" y="15"/>
                    </a:cubicBezTo>
                    <a:moveTo>
                      <a:pt x="2075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03"/>
                      <a:pt x="0" y="103"/>
                      <a:pt x="0" y="103"/>
                    </a:cubicBezTo>
                    <a:cubicBezTo>
                      <a:pt x="2415" y="103"/>
                      <a:pt x="2415" y="103"/>
                      <a:pt x="2415" y="103"/>
                    </a:cubicBezTo>
                    <a:cubicBezTo>
                      <a:pt x="2342" y="43"/>
                      <a:pt x="2220" y="0"/>
                      <a:pt x="2075" y="0"/>
                    </a:cubicBezTo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AU"/>
              </a:p>
            </p:txBody>
          </p:sp>
          <p:sp>
            <p:nvSpPr>
              <p:cNvPr id="43" name="Freeform 44"/>
              <p:cNvSpPr>
                <a:spLocks/>
              </p:cNvSpPr>
              <p:nvPr/>
            </p:nvSpPr>
            <p:spPr bwMode="auto">
              <a:xfrm>
                <a:off x="1" y="4171566"/>
                <a:ext cx="7677872" cy="324399"/>
              </a:xfrm>
              <a:custGeom>
                <a:avLst/>
                <a:gdLst/>
                <a:ahLst/>
                <a:cxnLst>
                  <a:cxn ang="0">
                    <a:pos x="2415" y="88"/>
                  </a:cxn>
                  <a:cxn ang="0">
                    <a:pos x="2075" y="0"/>
                  </a:cxn>
                  <a:cxn ang="0">
                    <a:pos x="0" y="0"/>
                  </a:cxn>
                  <a:cxn ang="0">
                    <a:pos x="0" y="102"/>
                  </a:cxn>
                  <a:cxn ang="0">
                    <a:pos x="2202" y="102"/>
                  </a:cxn>
                  <a:cxn ang="0">
                    <a:pos x="2415" y="88"/>
                  </a:cxn>
                </a:cxnLst>
                <a:rect l="0" t="0" r="r" b="b"/>
                <a:pathLst>
                  <a:path w="2415" h="102">
                    <a:moveTo>
                      <a:pt x="2415" y="88"/>
                    </a:moveTo>
                    <a:cubicBezTo>
                      <a:pt x="2333" y="41"/>
                      <a:pt x="2220" y="0"/>
                      <a:pt x="2075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02"/>
                      <a:pt x="0" y="102"/>
                      <a:pt x="0" y="102"/>
                    </a:cubicBezTo>
                    <a:cubicBezTo>
                      <a:pt x="2202" y="102"/>
                      <a:pt x="2202" y="102"/>
                      <a:pt x="2202" y="102"/>
                    </a:cubicBezTo>
                    <a:cubicBezTo>
                      <a:pt x="2341" y="102"/>
                      <a:pt x="2386" y="99"/>
                      <a:pt x="2415" y="88"/>
                    </a:cubicBezTo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AU"/>
              </a:p>
            </p:txBody>
          </p:sp>
          <p:sp>
            <p:nvSpPr>
              <p:cNvPr id="45" name="Freeform 45"/>
              <p:cNvSpPr>
                <a:spLocks/>
              </p:cNvSpPr>
              <p:nvPr/>
            </p:nvSpPr>
            <p:spPr bwMode="auto">
              <a:xfrm>
                <a:off x="7677873" y="4171566"/>
                <a:ext cx="1482002" cy="648796"/>
              </a:xfrm>
              <a:custGeom>
                <a:avLst/>
                <a:gdLst/>
                <a:ahLst/>
                <a:cxnLst>
                  <a:cxn ang="0">
                    <a:pos x="358" y="0"/>
                  </a:cxn>
                  <a:cxn ang="0">
                    <a:pos x="0" y="88"/>
                  </a:cxn>
                  <a:cxn ang="0">
                    <a:pos x="353" y="204"/>
                  </a:cxn>
                  <a:cxn ang="0">
                    <a:pos x="466" y="204"/>
                  </a:cxn>
                  <a:cxn ang="0">
                    <a:pos x="466" y="0"/>
                  </a:cxn>
                  <a:cxn ang="0">
                    <a:pos x="358" y="0"/>
                  </a:cxn>
                </a:cxnLst>
                <a:rect l="0" t="0" r="r" b="b"/>
                <a:pathLst>
                  <a:path w="466" h="204">
                    <a:moveTo>
                      <a:pt x="358" y="0"/>
                    </a:moveTo>
                    <a:cubicBezTo>
                      <a:pt x="140" y="0"/>
                      <a:pt x="60" y="65"/>
                      <a:pt x="0" y="88"/>
                    </a:cubicBezTo>
                    <a:cubicBezTo>
                      <a:pt x="96" y="142"/>
                      <a:pt x="172" y="204"/>
                      <a:pt x="353" y="204"/>
                    </a:cubicBezTo>
                    <a:cubicBezTo>
                      <a:pt x="397" y="204"/>
                      <a:pt x="466" y="204"/>
                      <a:pt x="466" y="204"/>
                    </a:cubicBezTo>
                    <a:cubicBezTo>
                      <a:pt x="466" y="0"/>
                      <a:pt x="466" y="0"/>
                      <a:pt x="466" y="0"/>
                    </a:cubicBezTo>
                    <a:lnTo>
                      <a:pt x="358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AU"/>
              </a:p>
            </p:txBody>
          </p:sp>
        </p:grpSp>
        <p:pic>
          <p:nvPicPr>
            <p:cNvPr id="26" name="Picture 78"/>
            <p:cNvPicPr>
              <a:picLocks noChangeAspect="1" noChangeArrowheads="1"/>
            </p:cNvPicPr>
            <p:nvPr userDrawn="1"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8301816" y="4256808"/>
              <a:ext cx="489038" cy="4890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28" name="Group 19"/>
            <p:cNvGrpSpPr/>
            <p:nvPr userDrawn="1"/>
          </p:nvGrpSpPr>
          <p:grpSpPr>
            <a:xfrm>
              <a:off x="359397" y="4355630"/>
              <a:ext cx="612558" cy="71438"/>
              <a:chOff x="3495675" y="5969000"/>
              <a:chExt cx="814388" cy="95250"/>
            </a:xfrm>
            <a:solidFill>
              <a:schemeClr val="accent1"/>
            </a:solidFill>
          </p:grpSpPr>
          <p:sp>
            <p:nvSpPr>
              <p:cNvPr id="29" name="Freeform 26"/>
              <p:cNvSpPr>
                <a:spLocks/>
              </p:cNvSpPr>
              <p:nvPr/>
            </p:nvSpPr>
            <p:spPr bwMode="auto">
              <a:xfrm>
                <a:off x="3495675" y="5997575"/>
                <a:ext cx="98425" cy="66675"/>
              </a:xfrm>
              <a:custGeom>
                <a:avLst/>
                <a:gdLst>
                  <a:gd name="T0" fmla="*/ 31 w 31"/>
                  <a:gd name="T1" fmla="*/ 0 h 21"/>
                  <a:gd name="T2" fmla="*/ 25 w 31"/>
                  <a:gd name="T3" fmla="*/ 21 h 21"/>
                  <a:gd name="T4" fmla="*/ 19 w 31"/>
                  <a:gd name="T5" fmla="*/ 21 h 21"/>
                  <a:gd name="T6" fmla="*/ 16 w 31"/>
                  <a:gd name="T7" fmla="*/ 9 h 21"/>
                  <a:gd name="T8" fmla="*/ 15 w 31"/>
                  <a:gd name="T9" fmla="*/ 7 h 21"/>
                  <a:gd name="T10" fmla="*/ 15 w 31"/>
                  <a:gd name="T11" fmla="*/ 7 h 21"/>
                  <a:gd name="T12" fmla="*/ 15 w 31"/>
                  <a:gd name="T13" fmla="*/ 9 h 21"/>
                  <a:gd name="T14" fmla="*/ 12 w 31"/>
                  <a:gd name="T15" fmla="*/ 21 h 21"/>
                  <a:gd name="T16" fmla="*/ 6 w 31"/>
                  <a:gd name="T17" fmla="*/ 21 h 21"/>
                  <a:gd name="T18" fmla="*/ 0 w 31"/>
                  <a:gd name="T19" fmla="*/ 0 h 21"/>
                  <a:gd name="T20" fmla="*/ 5 w 31"/>
                  <a:gd name="T21" fmla="*/ 0 h 21"/>
                  <a:gd name="T22" fmla="*/ 8 w 31"/>
                  <a:gd name="T23" fmla="*/ 13 h 21"/>
                  <a:gd name="T24" fmla="*/ 9 w 31"/>
                  <a:gd name="T25" fmla="*/ 16 h 21"/>
                  <a:gd name="T26" fmla="*/ 9 w 31"/>
                  <a:gd name="T27" fmla="*/ 16 h 21"/>
                  <a:gd name="T28" fmla="*/ 10 w 31"/>
                  <a:gd name="T29" fmla="*/ 13 h 21"/>
                  <a:gd name="T30" fmla="*/ 13 w 31"/>
                  <a:gd name="T31" fmla="*/ 0 h 21"/>
                  <a:gd name="T32" fmla="*/ 18 w 31"/>
                  <a:gd name="T33" fmla="*/ 0 h 21"/>
                  <a:gd name="T34" fmla="*/ 21 w 31"/>
                  <a:gd name="T35" fmla="*/ 13 h 21"/>
                  <a:gd name="T36" fmla="*/ 22 w 31"/>
                  <a:gd name="T37" fmla="*/ 16 h 21"/>
                  <a:gd name="T38" fmla="*/ 22 w 31"/>
                  <a:gd name="T39" fmla="*/ 16 h 21"/>
                  <a:gd name="T40" fmla="*/ 23 w 31"/>
                  <a:gd name="T41" fmla="*/ 12 h 21"/>
                  <a:gd name="T42" fmla="*/ 26 w 31"/>
                  <a:gd name="T43" fmla="*/ 0 h 21"/>
                  <a:gd name="T44" fmla="*/ 31 w 31"/>
                  <a:gd name="T45" fmla="*/ 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31" h="21">
                    <a:moveTo>
                      <a:pt x="31" y="0"/>
                    </a:moveTo>
                    <a:cubicBezTo>
                      <a:pt x="29" y="7"/>
                      <a:pt x="27" y="14"/>
                      <a:pt x="25" y="21"/>
                    </a:cubicBezTo>
                    <a:cubicBezTo>
                      <a:pt x="19" y="21"/>
                      <a:pt x="19" y="21"/>
                      <a:pt x="19" y="21"/>
                    </a:cubicBezTo>
                    <a:cubicBezTo>
                      <a:pt x="16" y="9"/>
                      <a:pt x="16" y="9"/>
                      <a:pt x="16" y="9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5" y="9"/>
                      <a:pt x="15" y="9"/>
                      <a:pt x="15" y="9"/>
                    </a:cubicBezTo>
                    <a:cubicBezTo>
                      <a:pt x="12" y="21"/>
                      <a:pt x="12" y="21"/>
                      <a:pt x="12" y="21"/>
                    </a:cubicBezTo>
                    <a:cubicBezTo>
                      <a:pt x="6" y="21"/>
                      <a:pt x="6" y="21"/>
                      <a:pt x="6" y="21"/>
                    </a:cubicBezTo>
                    <a:cubicBezTo>
                      <a:pt x="4" y="14"/>
                      <a:pt x="1" y="7"/>
                      <a:pt x="0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6" y="5"/>
                      <a:pt x="7" y="9"/>
                      <a:pt x="8" y="13"/>
                    </a:cubicBezTo>
                    <a:cubicBezTo>
                      <a:pt x="8" y="14"/>
                      <a:pt x="9" y="15"/>
                      <a:pt x="9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10" y="13"/>
                      <a:pt x="10" y="13"/>
                      <a:pt x="10" y="13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21" y="13"/>
                      <a:pt x="21" y="13"/>
                      <a:pt x="21" y="13"/>
                    </a:cubicBezTo>
                    <a:cubicBezTo>
                      <a:pt x="22" y="16"/>
                      <a:pt x="22" y="16"/>
                      <a:pt x="22" y="16"/>
                    </a:cubicBezTo>
                    <a:cubicBezTo>
                      <a:pt x="22" y="16"/>
                      <a:pt x="22" y="16"/>
                      <a:pt x="22" y="16"/>
                    </a:cubicBezTo>
                    <a:cubicBezTo>
                      <a:pt x="23" y="15"/>
                      <a:pt x="23" y="13"/>
                      <a:pt x="23" y="12"/>
                    </a:cubicBezTo>
                    <a:cubicBezTo>
                      <a:pt x="24" y="8"/>
                      <a:pt x="25" y="4"/>
                      <a:pt x="26" y="0"/>
                    </a:cubicBezTo>
                    <a:lnTo>
                      <a:pt x="31" y="0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30" name="Freeform 27"/>
              <p:cNvSpPr>
                <a:spLocks/>
              </p:cNvSpPr>
              <p:nvPr/>
            </p:nvSpPr>
            <p:spPr bwMode="auto">
              <a:xfrm>
                <a:off x="3603625" y="5997575"/>
                <a:ext cx="98425" cy="66675"/>
              </a:xfrm>
              <a:custGeom>
                <a:avLst/>
                <a:gdLst>
                  <a:gd name="T0" fmla="*/ 31 w 31"/>
                  <a:gd name="T1" fmla="*/ 0 h 21"/>
                  <a:gd name="T2" fmla="*/ 25 w 31"/>
                  <a:gd name="T3" fmla="*/ 21 h 21"/>
                  <a:gd name="T4" fmla="*/ 19 w 31"/>
                  <a:gd name="T5" fmla="*/ 21 h 21"/>
                  <a:gd name="T6" fmla="*/ 16 w 31"/>
                  <a:gd name="T7" fmla="*/ 9 h 21"/>
                  <a:gd name="T8" fmla="*/ 15 w 31"/>
                  <a:gd name="T9" fmla="*/ 7 h 21"/>
                  <a:gd name="T10" fmla="*/ 15 w 31"/>
                  <a:gd name="T11" fmla="*/ 7 h 21"/>
                  <a:gd name="T12" fmla="*/ 15 w 31"/>
                  <a:gd name="T13" fmla="*/ 9 h 21"/>
                  <a:gd name="T14" fmla="*/ 12 w 31"/>
                  <a:gd name="T15" fmla="*/ 21 h 21"/>
                  <a:gd name="T16" fmla="*/ 6 w 31"/>
                  <a:gd name="T17" fmla="*/ 21 h 21"/>
                  <a:gd name="T18" fmla="*/ 0 w 31"/>
                  <a:gd name="T19" fmla="*/ 0 h 21"/>
                  <a:gd name="T20" fmla="*/ 5 w 31"/>
                  <a:gd name="T21" fmla="*/ 0 h 21"/>
                  <a:gd name="T22" fmla="*/ 8 w 31"/>
                  <a:gd name="T23" fmla="*/ 13 h 21"/>
                  <a:gd name="T24" fmla="*/ 9 w 31"/>
                  <a:gd name="T25" fmla="*/ 16 h 21"/>
                  <a:gd name="T26" fmla="*/ 9 w 31"/>
                  <a:gd name="T27" fmla="*/ 16 h 21"/>
                  <a:gd name="T28" fmla="*/ 10 w 31"/>
                  <a:gd name="T29" fmla="*/ 13 h 21"/>
                  <a:gd name="T30" fmla="*/ 13 w 31"/>
                  <a:gd name="T31" fmla="*/ 0 h 21"/>
                  <a:gd name="T32" fmla="*/ 18 w 31"/>
                  <a:gd name="T33" fmla="*/ 0 h 21"/>
                  <a:gd name="T34" fmla="*/ 22 w 31"/>
                  <a:gd name="T35" fmla="*/ 13 h 21"/>
                  <a:gd name="T36" fmla="*/ 22 w 31"/>
                  <a:gd name="T37" fmla="*/ 16 h 21"/>
                  <a:gd name="T38" fmla="*/ 22 w 31"/>
                  <a:gd name="T39" fmla="*/ 16 h 21"/>
                  <a:gd name="T40" fmla="*/ 23 w 31"/>
                  <a:gd name="T41" fmla="*/ 12 h 21"/>
                  <a:gd name="T42" fmla="*/ 26 w 31"/>
                  <a:gd name="T43" fmla="*/ 0 h 21"/>
                  <a:gd name="T44" fmla="*/ 31 w 31"/>
                  <a:gd name="T45" fmla="*/ 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31" h="21">
                    <a:moveTo>
                      <a:pt x="31" y="0"/>
                    </a:moveTo>
                    <a:cubicBezTo>
                      <a:pt x="29" y="7"/>
                      <a:pt x="27" y="14"/>
                      <a:pt x="25" y="21"/>
                    </a:cubicBezTo>
                    <a:cubicBezTo>
                      <a:pt x="19" y="21"/>
                      <a:pt x="19" y="21"/>
                      <a:pt x="19" y="21"/>
                    </a:cubicBezTo>
                    <a:cubicBezTo>
                      <a:pt x="16" y="9"/>
                      <a:pt x="16" y="9"/>
                      <a:pt x="16" y="9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5" y="9"/>
                      <a:pt x="15" y="9"/>
                      <a:pt x="15" y="9"/>
                    </a:cubicBezTo>
                    <a:cubicBezTo>
                      <a:pt x="12" y="21"/>
                      <a:pt x="12" y="21"/>
                      <a:pt x="12" y="21"/>
                    </a:cubicBezTo>
                    <a:cubicBezTo>
                      <a:pt x="6" y="21"/>
                      <a:pt x="6" y="21"/>
                      <a:pt x="6" y="21"/>
                    </a:cubicBezTo>
                    <a:cubicBezTo>
                      <a:pt x="4" y="14"/>
                      <a:pt x="2" y="7"/>
                      <a:pt x="0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6" y="5"/>
                      <a:pt x="7" y="9"/>
                      <a:pt x="8" y="13"/>
                    </a:cubicBezTo>
                    <a:cubicBezTo>
                      <a:pt x="8" y="14"/>
                      <a:pt x="9" y="15"/>
                      <a:pt x="9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10" y="13"/>
                      <a:pt x="10" y="13"/>
                      <a:pt x="10" y="13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22" y="13"/>
                      <a:pt x="22" y="13"/>
                      <a:pt x="22" y="13"/>
                    </a:cubicBezTo>
                    <a:cubicBezTo>
                      <a:pt x="22" y="16"/>
                      <a:pt x="22" y="16"/>
                      <a:pt x="22" y="16"/>
                    </a:cubicBezTo>
                    <a:cubicBezTo>
                      <a:pt x="22" y="16"/>
                      <a:pt x="22" y="16"/>
                      <a:pt x="22" y="16"/>
                    </a:cubicBezTo>
                    <a:cubicBezTo>
                      <a:pt x="23" y="15"/>
                      <a:pt x="23" y="13"/>
                      <a:pt x="23" y="12"/>
                    </a:cubicBezTo>
                    <a:cubicBezTo>
                      <a:pt x="24" y="8"/>
                      <a:pt x="25" y="4"/>
                      <a:pt x="26" y="0"/>
                    </a:cubicBezTo>
                    <a:lnTo>
                      <a:pt x="31" y="0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31" name="Freeform 28"/>
              <p:cNvSpPr>
                <a:spLocks/>
              </p:cNvSpPr>
              <p:nvPr/>
            </p:nvSpPr>
            <p:spPr bwMode="auto">
              <a:xfrm>
                <a:off x="3711575" y="5997575"/>
                <a:ext cx="98425" cy="66675"/>
              </a:xfrm>
              <a:custGeom>
                <a:avLst/>
                <a:gdLst>
                  <a:gd name="T0" fmla="*/ 31 w 31"/>
                  <a:gd name="T1" fmla="*/ 0 h 21"/>
                  <a:gd name="T2" fmla="*/ 25 w 31"/>
                  <a:gd name="T3" fmla="*/ 21 h 21"/>
                  <a:gd name="T4" fmla="*/ 19 w 31"/>
                  <a:gd name="T5" fmla="*/ 21 h 21"/>
                  <a:gd name="T6" fmla="*/ 16 w 31"/>
                  <a:gd name="T7" fmla="*/ 9 h 21"/>
                  <a:gd name="T8" fmla="*/ 15 w 31"/>
                  <a:gd name="T9" fmla="*/ 7 h 21"/>
                  <a:gd name="T10" fmla="*/ 15 w 31"/>
                  <a:gd name="T11" fmla="*/ 7 h 21"/>
                  <a:gd name="T12" fmla="*/ 15 w 31"/>
                  <a:gd name="T13" fmla="*/ 9 h 21"/>
                  <a:gd name="T14" fmla="*/ 12 w 31"/>
                  <a:gd name="T15" fmla="*/ 21 h 21"/>
                  <a:gd name="T16" fmla="*/ 6 w 31"/>
                  <a:gd name="T17" fmla="*/ 21 h 21"/>
                  <a:gd name="T18" fmla="*/ 0 w 31"/>
                  <a:gd name="T19" fmla="*/ 0 h 21"/>
                  <a:gd name="T20" fmla="*/ 5 w 31"/>
                  <a:gd name="T21" fmla="*/ 0 h 21"/>
                  <a:gd name="T22" fmla="*/ 8 w 31"/>
                  <a:gd name="T23" fmla="*/ 13 h 21"/>
                  <a:gd name="T24" fmla="*/ 9 w 31"/>
                  <a:gd name="T25" fmla="*/ 16 h 21"/>
                  <a:gd name="T26" fmla="*/ 9 w 31"/>
                  <a:gd name="T27" fmla="*/ 16 h 21"/>
                  <a:gd name="T28" fmla="*/ 10 w 31"/>
                  <a:gd name="T29" fmla="*/ 13 h 21"/>
                  <a:gd name="T30" fmla="*/ 13 w 31"/>
                  <a:gd name="T31" fmla="*/ 0 h 21"/>
                  <a:gd name="T32" fmla="*/ 18 w 31"/>
                  <a:gd name="T33" fmla="*/ 0 h 21"/>
                  <a:gd name="T34" fmla="*/ 22 w 31"/>
                  <a:gd name="T35" fmla="*/ 13 h 21"/>
                  <a:gd name="T36" fmla="*/ 22 w 31"/>
                  <a:gd name="T37" fmla="*/ 16 h 21"/>
                  <a:gd name="T38" fmla="*/ 22 w 31"/>
                  <a:gd name="T39" fmla="*/ 16 h 21"/>
                  <a:gd name="T40" fmla="*/ 23 w 31"/>
                  <a:gd name="T41" fmla="*/ 12 h 21"/>
                  <a:gd name="T42" fmla="*/ 26 w 31"/>
                  <a:gd name="T43" fmla="*/ 0 h 21"/>
                  <a:gd name="T44" fmla="*/ 31 w 31"/>
                  <a:gd name="T45" fmla="*/ 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31" h="21">
                    <a:moveTo>
                      <a:pt x="31" y="0"/>
                    </a:moveTo>
                    <a:cubicBezTo>
                      <a:pt x="29" y="7"/>
                      <a:pt x="27" y="14"/>
                      <a:pt x="25" y="21"/>
                    </a:cubicBezTo>
                    <a:cubicBezTo>
                      <a:pt x="19" y="21"/>
                      <a:pt x="19" y="21"/>
                      <a:pt x="19" y="21"/>
                    </a:cubicBezTo>
                    <a:cubicBezTo>
                      <a:pt x="16" y="9"/>
                      <a:pt x="16" y="9"/>
                      <a:pt x="16" y="9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5" y="9"/>
                      <a:pt x="15" y="9"/>
                      <a:pt x="15" y="9"/>
                    </a:cubicBezTo>
                    <a:cubicBezTo>
                      <a:pt x="12" y="21"/>
                      <a:pt x="12" y="21"/>
                      <a:pt x="12" y="21"/>
                    </a:cubicBezTo>
                    <a:cubicBezTo>
                      <a:pt x="6" y="21"/>
                      <a:pt x="6" y="21"/>
                      <a:pt x="6" y="21"/>
                    </a:cubicBezTo>
                    <a:cubicBezTo>
                      <a:pt x="4" y="14"/>
                      <a:pt x="2" y="7"/>
                      <a:pt x="0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6" y="5"/>
                      <a:pt x="7" y="9"/>
                      <a:pt x="8" y="13"/>
                    </a:cubicBezTo>
                    <a:cubicBezTo>
                      <a:pt x="9" y="14"/>
                      <a:pt x="9" y="15"/>
                      <a:pt x="9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10" y="13"/>
                      <a:pt x="10" y="13"/>
                      <a:pt x="10" y="13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22" y="13"/>
                      <a:pt x="22" y="13"/>
                      <a:pt x="22" y="13"/>
                    </a:cubicBezTo>
                    <a:cubicBezTo>
                      <a:pt x="22" y="16"/>
                      <a:pt x="22" y="16"/>
                      <a:pt x="22" y="16"/>
                    </a:cubicBezTo>
                    <a:cubicBezTo>
                      <a:pt x="22" y="16"/>
                      <a:pt x="22" y="16"/>
                      <a:pt x="22" y="16"/>
                    </a:cubicBezTo>
                    <a:cubicBezTo>
                      <a:pt x="23" y="15"/>
                      <a:pt x="23" y="13"/>
                      <a:pt x="23" y="12"/>
                    </a:cubicBezTo>
                    <a:cubicBezTo>
                      <a:pt x="24" y="8"/>
                      <a:pt x="25" y="4"/>
                      <a:pt x="26" y="0"/>
                    </a:cubicBezTo>
                    <a:lnTo>
                      <a:pt x="31" y="0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32" name="Oval 29"/>
              <p:cNvSpPr>
                <a:spLocks noChangeArrowheads="1"/>
              </p:cNvSpPr>
              <p:nvPr/>
            </p:nvSpPr>
            <p:spPr bwMode="auto">
              <a:xfrm>
                <a:off x="3819525" y="6042025"/>
                <a:ext cx="19050" cy="22225"/>
              </a:xfrm>
              <a:prstGeom prst="ellipse">
                <a:avLst/>
              </a:pr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33" name="Freeform 30"/>
              <p:cNvSpPr>
                <a:spLocks/>
              </p:cNvSpPr>
              <p:nvPr/>
            </p:nvSpPr>
            <p:spPr bwMode="auto">
              <a:xfrm>
                <a:off x="3851275" y="5997575"/>
                <a:ext cx="50800" cy="66675"/>
              </a:xfrm>
              <a:custGeom>
                <a:avLst/>
                <a:gdLst>
                  <a:gd name="T0" fmla="*/ 16 w 16"/>
                  <a:gd name="T1" fmla="*/ 20 h 21"/>
                  <a:gd name="T2" fmla="*/ 10 w 16"/>
                  <a:gd name="T3" fmla="*/ 21 h 21"/>
                  <a:gd name="T4" fmla="*/ 0 w 16"/>
                  <a:gd name="T5" fmla="*/ 11 h 21"/>
                  <a:gd name="T6" fmla="*/ 10 w 16"/>
                  <a:gd name="T7" fmla="*/ 0 h 21"/>
                  <a:gd name="T8" fmla="*/ 16 w 16"/>
                  <a:gd name="T9" fmla="*/ 1 h 21"/>
                  <a:gd name="T10" fmla="*/ 14 w 16"/>
                  <a:gd name="T11" fmla="*/ 5 h 21"/>
                  <a:gd name="T12" fmla="*/ 11 w 16"/>
                  <a:gd name="T13" fmla="*/ 4 h 21"/>
                  <a:gd name="T14" fmla="*/ 6 w 16"/>
                  <a:gd name="T15" fmla="*/ 10 h 21"/>
                  <a:gd name="T16" fmla="*/ 11 w 16"/>
                  <a:gd name="T17" fmla="*/ 17 h 21"/>
                  <a:gd name="T18" fmla="*/ 15 w 16"/>
                  <a:gd name="T19" fmla="*/ 16 h 21"/>
                  <a:gd name="T20" fmla="*/ 16 w 16"/>
                  <a:gd name="T21" fmla="*/ 2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6" h="21">
                    <a:moveTo>
                      <a:pt x="16" y="20"/>
                    </a:moveTo>
                    <a:cubicBezTo>
                      <a:pt x="14" y="21"/>
                      <a:pt x="12" y="21"/>
                      <a:pt x="10" y="21"/>
                    </a:cubicBezTo>
                    <a:cubicBezTo>
                      <a:pt x="3" y="21"/>
                      <a:pt x="0" y="17"/>
                      <a:pt x="0" y="11"/>
                    </a:cubicBezTo>
                    <a:cubicBezTo>
                      <a:pt x="0" y="4"/>
                      <a:pt x="4" y="0"/>
                      <a:pt x="10" y="0"/>
                    </a:cubicBezTo>
                    <a:cubicBezTo>
                      <a:pt x="12" y="0"/>
                      <a:pt x="14" y="0"/>
                      <a:pt x="16" y="1"/>
                    </a:cubicBezTo>
                    <a:cubicBezTo>
                      <a:pt x="14" y="5"/>
                      <a:pt x="14" y="5"/>
                      <a:pt x="14" y="5"/>
                    </a:cubicBezTo>
                    <a:cubicBezTo>
                      <a:pt x="13" y="4"/>
                      <a:pt x="12" y="4"/>
                      <a:pt x="11" y="4"/>
                    </a:cubicBezTo>
                    <a:cubicBezTo>
                      <a:pt x="7" y="4"/>
                      <a:pt x="6" y="6"/>
                      <a:pt x="6" y="10"/>
                    </a:cubicBezTo>
                    <a:cubicBezTo>
                      <a:pt x="6" y="15"/>
                      <a:pt x="7" y="17"/>
                      <a:pt x="11" y="17"/>
                    </a:cubicBezTo>
                    <a:cubicBezTo>
                      <a:pt x="12" y="17"/>
                      <a:pt x="14" y="17"/>
                      <a:pt x="15" y="16"/>
                    </a:cubicBezTo>
                    <a:lnTo>
                      <a:pt x="16" y="20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34" name="Freeform 31"/>
              <p:cNvSpPr>
                <a:spLocks/>
              </p:cNvSpPr>
              <p:nvPr/>
            </p:nvSpPr>
            <p:spPr bwMode="auto">
              <a:xfrm>
                <a:off x="3911600" y="5997575"/>
                <a:ext cx="47625" cy="66675"/>
              </a:xfrm>
              <a:custGeom>
                <a:avLst/>
                <a:gdLst>
                  <a:gd name="T0" fmla="*/ 6 w 15"/>
                  <a:gd name="T1" fmla="*/ 21 h 21"/>
                  <a:gd name="T2" fmla="*/ 0 w 15"/>
                  <a:gd name="T3" fmla="*/ 20 h 21"/>
                  <a:gd name="T4" fmla="*/ 1 w 15"/>
                  <a:gd name="T5" fmla="*/ 16 h 21"/>
                  <a:gd name="T6" fmla="*/ 6 w 15"/>
                  <a:gd name="T7" fmla="*/ 17 h 21"/>
                  <a:gd name="T8" fmla="*/ 9 w 15"/>
                  <a:gd name="T9" fmla="*/ 15 h 21"/>
                  <a:gd name="T10" fmla="*/ 6 w 15"/>
                  <a:gd name="T11" fmla="*/ 12 h 21"/>
                  <a:gd name="T12" fmla="*/ 0 w 15"/>
                  <a:gd name="T13" fmla="*/ 6 h 21"/>
                  <a:gd name="T14" fmla="*/ 8 w 15"/>
                  <a:gd name="T15" fmla="*/ 0 h 21"/>
                  <a:gd name="T16" fmla="*/ 13 w 15"/>
                  <a:gd name="T17" fmla="*/ 0 h 21"/>
                  <a:gd name="T18" fmla="*/ 13 w 15"/>
                  <a:gd name="T19" fmla="*/ 4 h 21"/>
                  <a:gd name="T20" fmla="*/ 9 w 15"/>
                  <a:gd name="T21" fmla="*/ 4 h 21"/>
                  <a:gd name="T22" fmla="*/ 6 w 15"/>
                  <a:gd name="T23" fmla="*/ 6 h 21"/>
                  <a:gd name="T24" fmla="*/ 9 w 15"/>
                  <a:gd name="T25" fmla="*/ 9 h 21"/>
                  <a:gd name="T26" fmla="*/ 15 w 15"/>
                  <a:gd name="T27" fmla="*/ 14 h 21"/>
                  <a:gd name="T28" fmla="*/ 6 w 15"/>
                  <a:gd name="T29" fmla="*/ 2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5" h="21">
                    <a:moveTo>
                      <a:pt x="6" y="21"/>
                    </a:moveTo>
                    <a:cubicBezTo>
                      <a:pt x="4" y="21"/>
                      <a:pt x="2" y="21"/>
                      <a:pt x="0" y="20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3" y="17"/>
                      <a:pt x="5" y="17"/>
                      <a:pt x="6" y="17"/>
                    </a:cubicBezTo>
                    <a:cubicBezTo>
                      <a:pt x="8" y="17"/>
                      <a:pt x="9" y="16"/>
                      <a:pt x="9" y="15"/>
                    </a:cubicBezTo>
                    <a:cubicBezTo>
                      <a:pt x="9" y="14"/>
                      <a:pt x="8" y="13"/>
                      <a:pt x="6" y="12"/>
                    </a:cubicBezTo>
                    <a:cubicBezTo>
                      <a:pt x="3" y="11"/>
                      <a:pt x="0" y="10"/>
                      <a:pt x="0" y="6"/>
                    </a:cubicBezTo>
                    <a:cubicBezTo>
                      <a:pt x="0" y="2"/>
                      <a:pt x="3" y="0"/>
                      <a:pt x="8" y="0"/>
                    </a:cubicBezTo>
                    <a:cubicBezTo>
                      <a:pt x="10" y="0"/>
                      <a:pt x="12" y="0"/>
                      <a:pt x="13" y="0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1" y="4"/>
                      <a:pt x="10" y="4"/>
                      <a:pt x="9" y="4"/>
                    </a:cubicBezTo>
                    <a:cubicBezTo>
                      <a:pt x="6" y="4"/>
                      <a:pt x="6" y="5"/>
                      <a:pt x="6" y="6"/>
                    </a:cubicBezTo>
                    <a:cubicBezTo>
                      <a:pt x="6" y="7"/>
                      <a:pt x="7" y="8"/>
                      <a:pt x="9" y="9"/>
                    </a:cubicBezTo>
                    <a:cubicBezTo>
                      <a:pt x="13" y="10"/>
                      <a:pt x="15" y="11"/>
                      <a:pt x="15" y="14"/>
                    </a:cubicBezTo>
                    <a:cubicBezTo>
                      <a:pt x="15" y="18"/>
                      <a:pt x="11" y="21"/>
                      <a:pt x="6" y="21"/>
                    </a:cubicBezTo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35" name="Freeform 32"/>
              <p:cNvSpPr>
                <a:spLocks noEditPoints="1"/>
              </p:cNvSpPr>
              <p:nvPr/>
            </p:nvSpPr>
            <p:spPr bwMode="auto">
              <a:xfrm>
                <a:off x="3965575" y="5969000"/>
                <a:ext cx="28575" cy="95250"/>
              </a:xfrm>
              <a:custGeom>
                <a:avLst/>
                <a:gdLst>
                  <a:gd name="T0" fmla="*/ 4 w 9"/>
                  <a:gd name="T1" fmla="*/ 30 h 30"/>
                  <a:gd name="T2" fmla="*/ 4 w 9"/>
                  <a:gd name="T3" fmla="*/ 13 h 30"/>
                  <a:gd name="T4" fmla="*/ 0 w 9"/>
                  <a:gd name="T5" fmla="*/ 13 h 30"/>
                  <a:gd name="T6" fmla="*/ 0 w 9"/>
                  <a:gd name="T7" fmla="*/ 9 h 30"/>
                  <a:gd name="T8" fmla="*/ 9 w 9"/>
                  <a:gd name="T9" fmla="*/ 9 h 30"/>
                  <a:gd name="T10" fmla="*/ 9 w 9"/>
                  <a:gd name="T11" fmla="*/ 30 h 30"/>
                  <a:gd name="T12" fmla="*/ 4 w 9"/>
                  <a:gd name="T13" fmla="*/ 30 h 30"/>
                  <a:gd name="T14" fmla="*/ 6 w 9"/>
                  <a:gd name="T15" fmla="*/ 6 h 30"/>
                  <a:gd name="T16" fmla="*/ 3 w 9"/>
                  <a:gd name="T17" fmla="*/ 3 h 30"/>
                  <a:gd name="T18" fmla="*/ 6 w 9"/>
                  <a:gd name="T19" fmla="*/ 0 h 30"/>
                  <a:gd name="T20" fmla="*/ 9 w 9"/>
                  <a:gd name="T21" fmla="*/ 3 h 30"/>
                  <a:gd name="T22" fmla="*/ 6 w 9"/>
                  <a:gd name="T23" fmla="*/ 6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9" h="30">
                    <a:moveTo>
                      <a:pt x="4" y="30"/>
                    </a:moveTo>
                    <a:cubicBezTo>
                      <a:pt x="4" y="13"/>
                      <a:pt x="4" y="13"/>
                      <a:pt x="4" y="13"/>
                    </a:cubicBezTo>
                    <a:cubicBezTo>
                      <a:pt x="0" y="13"/>
                      <a:pt x="0" y="13"/>
                      <a:pt x="0" y="13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9" y="9"/>
                      <a:pt x="9" y="9"/>
                      <a:pt x="9" y="9"/>
                    </a:cubicBezTo>
                    <a:cubicBezTo>
                      <a:pt x="9" y="30"/>
                      <a:pt x="9" y="30"/>
                      <a:pt x="9" y="30"/>
                    </a:cubicBezTo>
                    <a:lnTo>
                      <a:pt x="4" y="30"/>
                    </a:lnTo>
                    <a:close/>
                    <a:moveTo>
                      <a:pt x="6" y="6"/>
                    </a:moveTo>
                    <a:cubicBezTo>
                      <a:pt x="4" y="6"/>
                      <a:pt x="3" y="5"/>
                      <a:pt x="3" y="3"/>
                    </a:cubicBezTo>
                    <a:cubicBezTo>
                      <a:pt x="3" y="1"/>
                      <a:pt x="4" y="0"/>
                      <a:pt x="6" y="0"/>
                    </a:cubicBezTo>
                    <a:cubicBezTo>
                      <a:pt x="8" y="0"/>
                      <a:pt x="9" y="1"/>
                      <a:pt x="9" y="3"/>
                    </a:cubicBezTo>
                    <a:cubicBezTo>
                      <a:pt x="9" y="5"/>
                      <a:pt x="8" y="6"/>
                      <a:pt x="6" y="6"/>
                    </a:cubicBezTo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36" name="Freeform 33"/>
              <p:cNvSpPr>
                <a:spLocks/>
              </p:cNvSpPr>
              <p:nvPr/>
            </p:nvSpPr>
            <p:spPr bwMode="auto">
              <a:xfrm>
                <a:off x="4013200" y="5997575"/>
                <a:ext cx="39687" cy="66675"/>
              </a:xfrm>
              <a:custGeom>
                <a:avLst/>
                <a:gdLst>
                  <a:gd name="T0" fmla="*/ 11 w 12"/>
                  <a:gd name="T1" fmla="*/ 5 h 21"/>
                  <a:gd name="T2" fmla="*/ 9 w 12"/>
                  <a:gd name="T3" fmla="*/ 5 h 21"/>
                  <a:gd name="T4" fmla="*/ 5 w 12"/>
                  <a:gd name="T5" fmla="*/ 8 h 21"/>
                  <a:gd name="T6" fmla="*/ 5 w 12"/>
                  <a:gd name="T7" fmla="*/ 21 h 21"/>
                  <a:gd name="T8" fmla="*/ 0 w 12"/>
                  <a:gd name="T9" fmla="*/ 21 h 21"/>
                  <a:gd name="T10" fmla="*/ 0 w 12"/>
                  <a:gd name="T11" fmla="*/ 0 h 21"/>
                  <a:gd name="T12" fmla="*/ 4 w 12"/>
                  <a:gd name="T13" fmla="*/ 0 h 21"/>
                  <a:gd name="T14" fmla="*/ 4 w 12"/>
                  <a:gd name="T15" fmla="*/ 4 h 21"/>
                  <a:gd name="T16" fmla="*/ 10 w 12"/>
                  <a:gd name="T17" fmla="*/ 0 h 21"/>
                  <a:gd name="T18" fmla="*/ 12 w 12"/>
                  <a:gd name="T19" fmla="*/ 0 h 21"/>
                  <a:gd name="T20" fmla="*/ 11 w 12"/>
                  <a:gd name="T21" fmla="*/ 5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2" h="21">
                    <a:moveTo>
                      <a:pt x="11" y="5"/>
                    </a:moveTo>
                    <a:cubicBezTo>
                      <a:pt x="11" y="5"/>
                      <a:pt x="10" y="5"/>
                      <a:pt x="9" y="5"/>
                    </a:cubicBezTo>
                    <a:cubicBezTo>
                      <a:pt x="8" y="5"/>
                      <a:pt x="7" y="6"/>
                      <a:pt x="5" y="8"/>
                    </a:cubicBezTo>
                    <a:cubicBezTo>
                      <a:pt x="5" y="21"/>
                      <a:pt x="5" y="21"/>
                      <a:pt x="5" y="21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6" y="1"/>
                      <a:pt x="8" y="0"/>
                      <a:pt x="10" y="0"/>
                    </a:cubicBezTo>
                    <a:cubicBezTo>
                      <a:pt x="11" y="0"/>
                      <a:pt x="11" y="0"/>
                      <a:pt x="12" y="0"/>
                    </a:cubicBezTo>
                    <a:lnTo>
                      <a:pt x="11" y="5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37" name="Freeform 34"/>
              <p:cNvSpPr>
                <a:spLocks noEditPoints="1"/>
              </p:cNvSpPr>
              <p:nvPr/>
            </p:nvSpPr>
            <p:spPr bwMode="auto">
              <a:xfrm>
                <a:off x="4062413" y="5997575"/>
                <a:ext cx="66675" cy="66675"/>
              </a:xfrm>
              <a:custGeom>
                <a:avLst/>
                <a:gdLst>
                  <a:gd name="T0" fmla="*/ 10 w 21"/>
                  <a:gd name="T1" fmla="*/ 21 h 21"/>
                  <a:gd name="T2" fmla="*/ 0 w 21"/>
                  <a:gd name="T3" fmla="*/ 11 h 21"/>
                  <a:gd name="T4" fmla="*/ 10 w 21"/>
                  <a:gd name="T5" fmla="*/ 0 h 21"/>
                  <a:gd name="T6" fmla="*/ 21 w 21"/>
                  <a:gd name="T7" fmla="*/ 10 h 21"/>
                  <a:gd name="T8" fmla="*/ 10 w 21"/>
                  <a:gd name="T9" fmla="*/ 21 h 21"/>
                  <a:gd name="T10" fmla="*/ 10 w 21"/>
                  <a:gd name="T11" fmla="*/ 4 h 21"/>
                  <a:gd name="T12" fmla="*/ 5 w 21"/>
                  <a:gd name="T13" fmla="*/ 10 h 21"/>
                  <a:gd name="T14" fmla="*/ 10 w 21"/>
                  <a:gd name="T15" fmla="*/ 17 h 21"/>
                  <a:gd name="T16" fmla="*/ 15 w 21"/>
                  <a:gd name="T17" fmla="*/ 11 h 21"/>
                  <a:gd name="T18" fmla="*/ 10 w 21"/>
                  <a:gd name="T19" fmla="*/ 4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1" h="21">
                    <a:moveTo>
                      <a:pt x="10" y="21"/>
                    </a:moveTo>
                    <a:cubicBezTo>
                      <a:pt x="3" y="21"/>
                      <a:pt x="0" y="17"/>
                      <a:pt x="0" y="11"/>
                    </a:cubicBezTo>
                    <a:cubicBezTo>
                      <a:pt x="0" y="4"/>
                      <a:pt x="3" y="0"/>
                      <a:pt x="10" y="0"/>
                    </a:cubicBezTo>
                    <a:cubicBezTo>
                      <a:pt x="17" y="0"/>
                      <a:pt x="21" y="4"/>
                      <a:pt x="21" y="10"/>
                    </a:cubicBezTo>
                    <a:cubicBezTo>
                      <a:pt x="21" y="17"/>
                      <a:pt x="17" y="21"/>
                      <a:pt x="10" y="21"/>
                    </a:cubicBezTo>
                    <a:moveTo>
                      <a:pt x="10" y="4"/>
                    </a:moveTo>
                    <a:cubicBezTo>
                      <a:pt x="7" y="4"/>
                      <a:pt x="5" y="7"/>
                      <a:pt x="5" y="10"/>
                    </a:cubicBezTo>
                    <a:cubicBezTo>
                      <a:pt x="5" y="14"/>
                      <a:pt x="6" y="17"/>
                      <a:pt x="10" y="17"/>
                    </a:cubicBezTo>
                    <a:cubicBezTo>
                      <a:pt x="14" y="17"/>
                      <a:pt x="15" y="14"/>
                      <a:pt x="15" y="11"/>
                    </a:cubicBezTo>
                    <a:cubicBezTo>
                      <a:pt x="15" y="6"/>
                      <a:pt x="14" y="4"/>
                      <a:pt x="10" y="4"/>
                    </a:cubicBezTo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38" name="Oval 35"/>
              <p:cNvSpPr>
                <a:spLocks noChangeArrowheads="1"/>
              </p:cNvSpPr>
              <p:nvPr/>
            </p:nvSpPr>
            <p:spPr bwMode="auto">
              <a:xfrm>
                <a:off x="4141788" y="6042025"/>
                <a:ext cx="19050" cy="22225"/>
              </a:xfrm>
              <a:prstGeom prst="ellipse">
                <a:avLst/>
              </a:pr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39" name="Freeform 36"/>
              <p:cNvSpPr>
                <a:spLocks noEditPoints="1"/>
              </p:cNvSpPr>
              <p:nvPr/>
            </p:nvSpPr>
            <p:spPr bwMode="auto">
              <a:xfrm>
                <a:off x="4176713" y="5997575"/>
                <a:ext cx="57150" cy="66675"/>
              </a:xfrm>
              <a:custGeom>
                <a:avLst/>
                <a:gdLst>
                  <a:gd name="T0" fmla="*/ 14 w 18"/>
                  <a:gd name="T1" fmla="*/ 21 h 21"/>
                  <a:gd name="T2" fmla="*/ 13 w 18"/>
                  <a:gd name="T3" fmla="*/ 19 h 21"/>
                  <a:gd name="T4" fmla="*/ 7 w 18"/>
                  <a:gd name="T5" fmla="*/ 21 h 21"/>
                  <a:gd name="T6" fmla="*/ 0 w 18"/>
                  <a:gd name="T7" fmla="*/ 15 h 21"/>
                  <a:gd name="T8" fmla="*/ 10 w 18"/>
                  <a:gd name="T9" fmla="*/ 8 h 21"/>
                  <a:gd name="T10" fmla="*/ 13 w 18"/>
                  <a:gd name="T11" fmla="*/ 8 h 21"/>
                  <a:gd name="T12" fmla="*/ 13 w 18"/>
                  <a:gd name="T13" fmla="*/ 7 h 21"/>
                  <a:gd name="T14" fmla="*/ 8 w 18"/>
                  <a:gd name="T15" fmla="*/ 4 h 21"/>
                  <a:gd name="T16" fmla="*/ 2 w 18"/>
                  <a:gd name="T17" fmla="*/ 5 h 21"/>
                  <a:gd name="T18" fmla="*/ 2 w 18"/>
                  <a:gd name="T19" fmla="*/ 1 h 21"/>
                  <a:gd name="T20" fmla="*/ 9 w 18"/>
                  <a:gd name="T21" fmla="*/ 0 h 21"/>
                  <a:gd name="T22" fmla="*/ 18 w 18"/>
                  <a:gd name="T23" fmla="*/ 7 h 21"/>
                  <a:gd name="T24" fmla="*/ 18 w 18"/>
                  <a:gd name="T25" fmla="*/ 21 h 21"/>
                  <a:gd name="T26" fmla="*/ 14 w 18"/>
                  <a:gd name="T27" fmla="*/ 21 h 21"/>
                  <a:gd name="T28" fmla="*/ 13 w 18"/>
                  <a:gd name="T29" fmla="*/ 12 h 21"/>
                  <a:gd name="T30" fmla="*/ 10 w 18"/>
                  <a:gd name="T31" fmla="*/ 12 h 21"/>
                  <a:gd name="T32" fmla="*/ 5 w 18"/>
                  <a:gd name="T33" fmla="*/ 15 h 21"/>
                  <a:gd name="T34" fmla="*/ 8 w 18"/>
                  <a:gd name="T35" fmla="*/ 17 h 21"/>
                  <a:gd name="T36" fmla="*/ 13 w 18"/>
                  <a:gd name="T37" fmla="*/ 15 h 21"/>
                  <a:gd name="T38" fmla="*/ 13 w 18"/>
                  <a:gd name="T39" fmla="*/ 12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8" h="21">
                    <a:moveTo>
                      <a:pt x="14" y="21"/>
                    </a:moveTo>
                    <a:cubicBezTo>
                      <a:pt x="13" y="19"/>
                      <a:pt x="13" y="19"/>
                      <a:pt x="13" y="19"/>
                    </a:cubicBezTo>
                    <a:cubicBezTo>
                      <a:pt x="12" y="20"/>
                      <a:pt x="10" y="21"/>
                      <a:pt x="7" y="21"/>
                    </a:cubicBezTo>
                    <a:cubicBezTo>
                      <a:pt x="3" y="21"/>
                      <a:pt x="0" y="19"/>
                      <a:pt x="0" y="15"/>
                    </a:cubicBezTo>
                    <a:cubicBezTo>
                      <a:pt x="0" y="10"/>
                      <a:pt x="4" y="8"/>
                      <a:pt x="10" y="8"/>
                    </a:cubicBezTo>
                    <a:cubicBezTo>
                      <a:pt x="13" y="8"/>
                      <a:pt x="13" y="8"/>
                      <a:pt x="13" y="8"/>
                    </a:cubicBezTo>
                    <a:cubicBezTo>
                      <a:pt x="13" y="7"/>
                      <a:pt x="13" y="7"/>
                      <a:pt x="13" y="7"/>
                    </a:cubicBezTo>
                    <a:cubicBezTo>
                      <a:pt x="13" y="5"/>
                      <a:pt x="12" y="4"/>
                      <a:pt x="8" y="4"/>
                    </a:cubicBezTo>
                    <a:cubicBezTo>
                      <a:pt x="6" y="4"/>
                      <a:pt x="4" y="4"/>
                      <a:pt x="2" y="5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4" y="0"/>
                      <a:pt x="6" y="0"/>
                      <a:pt x="9" y="0"/>
                    </a:cubicBezTo>
                    <a:cubicBezTo>
                      <a:pt x="15" y="0"/>
                      <a:pt x="18" y="2"/>
                      <a:pt x="18" y="7"/>
                    </a:cubicBezTo>
                    <a:cubicBezTo>
                      <a:pt x="18" y="21"/>
                      <a:pt x="18" y="21"/>
                      <a:pt x="18" y="21"/>
                    </a:cubicBezTo>
                    <a:lnTo>
                      <a:pt x="14" y="21"/>
                    </a:lnTo>
                    <a:close/>
                    <a:moveTo>
                      <a:pt x="13" y="12"/>
                    </a:moveTo>
                    <a:cubicBezTo>
                      <a:pt x="10" y="12"/>
                      <a:pt x="10" y="12"/>
                      <a:pt x="10" y="12"/>
                    </a:cubicBezTo>
                    <a:cubicBezTo>
                      <a:pt x="7" y="12"/>
                      <a:pt x="5" y="13"/>
                      <a:pt x="5" y="15"/>
                    </a:cubicBezTo>
                    <a:cubicBezTo>
                      <a:pt x="5" y="16"/>
                      <a:pt x="6" y="17"/>
                      <a:pt x="8" y="17"/>
                    </a:cubicBezTo>
                    <a:cubicBezTo>
                      <a:pt x="10" y="17"/>
                      <a:pt x="11" y="17"/>
                      <a:pt x="13" y="15"/>
                    </a:cubicBezTo>
                    <a:lnTo>
                      <a:pt x="13" y="12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40" name="Freeform 37"/>
              <p:cNvSpPr>
                <a:spLocks/>
              </p:cNvSpPr>
              <p:nvPr/>
            </p:nvSpPr>
            <p:spPr bwMode="auto">
              <a:xfrm>
                <a:off x="4252913" y="5997575"/>
                <a:ext cx="57150" cy="66675"/>
              </a:xfrm>
              <a:custGeom>
                <a:avLst/>
                <a:gdLst>
                  <a:gd name="T0" fmla="*/ 14 w 18"/>
                  <a:gd name="T1" fmla="*/ 21 h 21"/>
                  <a:gd name="T2" fmla="*/ 14 w 18"/>
                  <a:gd name="T3" fmla="*/ 18 h 21"/>
                  <a:gd name="T4" fmla="*/ 7 w 18"/>
                  <a:gd name="T5" fmla="*/ 21 h 21"/>
                  <a:gd name="T6" fmla="*/ 0 w 18"/>
                  <a:gd name="T7" fmla="*/ 13 h 21"/>
                  <a:gd name="T8" fmla="*/ 0 w 18"/>
                  <a:gd name="T9" fmla="*/ 0 h 21"/>
                  <a:gd name="T10" fmla="*/ 5 w 18"/>
                  <a:gd name="T11" fmla="*/ 0 h 21"/>
                  <a:gd name="T12" fmla="*/ 5 w 18"/>
                  <a:gd name="T13" fmla="*/ 12 h 21"/>
                  <a:gd name="T14" fmla="*/ 8 w 18"/>
                  <a:gd name="T15" fmla="*/ 17 h 21"/>
                  <a:gd name="T16" fmla="*/ 13 w 18"/>
                  <a:gd name="T17" fmla="*/ 14 h 21"/>
                  <a:gd name="T18" fmla="*/ 13 w 18"/>
                  <a:gd name="T19" fmla="*/ 0 h 21"/>
                  <a:gd name="T20" fmla="*/ 18 w 18"/>
                  <a:gd name="T21" fmla="*/ 0 h 21"/>
                  <a:gd name="T22" fmla="*/ 18 w 18"/>
                  <a:gd name="T23" fmla="*/ 21 h 21"/>
                  <a:gd name="T24" fmla="*/ 14 w 18"/>
                  <a:gd name="T25" fmla="*/ 2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8" h="21">
                    <a:moveTo>
                      <a:pt x="14" y="21"/>
                    </a:moveTo>
                    <a:cubicBezTo>
                      <a:pt x="14" y="18"/>
                      <a:pt x="14" y="18"/>
                      <a:pt x="14" y="18"/>
                    </a:cubicBezTo>
                    <a:cubicBezTo>
                      <a:pt x="12" y="20"/>
                      <a:pt x="10" y="21"/>
                      <a:pt x="7" y="21"/>
                    </a:cubicBezTo>
                    <a:cubicBezTo>
                      <a:pt x="2" y="21"/>
                      <a:pt x="0" y="18"/>
                      <a:pt x="0" y="13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5" y="12"/>
                      <a:pt x="5" y="12"/>
                      <a:pt x="5" y="12"/>
                    </a:cubicBezTo>
                    <a:cubicBezTo>
                      <a:pt x="5" y="15"/>
                      <a:pt x="6" y="17"/>
                      <a:pt x="8" y="17"/>
                    </a:cubicBezTo>
                    <a:cubicBezTo>
                      <a:pt x="10" y="17"/>
                      <a:pt x="11" y="16"/>
                      <a:pt x="13" y="14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18" y="21"/>
                      <a:pt x="18" y="21"/>
                      <a:pt x="18" y="21"/>
                    </a:cubicBezTo>
                    <a:lnTo>
                      <a:pt x="14" y="21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</p:grpSp>
      </p:grpSp>
      <p:sp>
        <p:nvSpPr>
          <p:cNvPr id="61" name="Text Placeholder 14"/>
          <p:cNvSpPr>
            <a:spLocks noGrp="1"/>
          </p:cNvSpPr>
          <p:nvPr>
            <p:ph type="body" sz="quarter" idx="18"/>
          </p:nvPr>
        </p:nvSpPr>
        <p:spPr>
          <a:xfrm>
            <a:off x="359999" y="4219470"/>
            <a:ext cx="4752000" cy="108000"/>
          </a:xfrm>
        </p:spPr>
        <p:txBody>
          <a:bodyPr anchor="ctr">
            <a:noAutofit/>
          </a:bodyPr>
          <a:lstStyle>
            <a:lvl1pPr>
              <a:buFontTx/>
              <a:buNone/>
              <a:defRPr sz="1100" b="1" cap="all" baseline="0">
                <a:solidFill>
                  <a:schemeClr val="bg1"/>
                </a:solidFill>
              </a:defRPr>
            </a:lvl1pPr>
            <a:lvl2pPr marL="0" indent="0">
              <a:buFontTx/>
              <a:buNone/>
              <a:defRPr sz="1200">
                <a:solidFill>
                  <a:schemeClr val="bg2"/>
                </a:solidFill>
              </a:defRPr>
            </a:lvl2pPr>
            <a:lvl3pPr marL="0" indent="0">
              <a:buFontTx/>
              <a:buNone/>
              <a:defRPr sz="1200">
                <a:solidFill>
                  <a:schemeClr val="bg2"/>
                </a:solidFill>
              </a:defRPr>
            </a:lvl3pPr>
            <a:lvl4pPr marL="0" indent="0">
              <a:buFontTx/>
              <a:buNone/>
              <a:defRPr sz="1200">
                <a:solidFill>
                  <a:schemeClr val="bg2"/>
                </a:solidFill>
              </a:defRPr>
            </a:lvl4pPr>
            <a:lvl5pPr marL="0" indent="0">
              <a:buFontTx/>
              <a:buNone/>
              <a:defRPr sz="1200">
                <a:solidFill>
                  <a:schemeClr val="bg2"/>
                </a:solidFill>
              </a:defRPr>
            </a:lvl5pPr>
            <a:lvl6pPr marL="0" indent="0">
              <a:buFontTx/>
              <a:buNone/>
              <a:defRPr sz="1200">
                <a:solidFill>
                  <a:schemeClr val="bg2"/>
                </a:solidFill>
              </a:defRPr>
            </a:lvl6pPr>
            <a:lvl7pPr marL="0" indent="0">
              <a:buFontTx/>
              <a:buNone/>
              <a:defRPr sz="1200">
                <a:solidFill>
                  <a:schemeClr val="bg2"/>
                </a:solidFill>
              </a:defRPr>
            </a:lvl7pPr>
            <a:lvl8pPr marL="0" indent="0">
              <a:buFontTx/>
              <a:buNone/>
              <a:defRPr sz="1200">
                <a:solidFill>
                  <a:schemeClr val="bg2"/>
                </a:solidFill>
              </a:defRPr>
            </a:lvl8pPr>
            <a:lvl9pPr marL="0" indent="0">
              <a:buFontTx/>
              <a:buNone/>
              <a:defRPr sz="1200">
                <a:solidFill>
                  <a:schemeClr val="bg2"/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6302102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 You Option 2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58774" y="950914"/>
            <a:ext cx="6121438" cy="2991261"/>
          </a:xfrm>
        </p:spPr>
        <p:txBody>
          <a:bodyPr numCol="2" spcCol="360000">
            <a:normAutofit/>
          </a:bodyPr>
          <a:lstStyle>
            <a:lvl1pPr marL="0" indent="0" algn="l">
              <a:lnSpc>
                <a:spcPct val="90000"/>
              </a:lnSpc>
              <a:spcBef>
                <a:spcPts val="3000"/>
              </a:spcBef>
              <a:buNone/>
              <a:defRPr sz="1600" b="1">
                <a:solidFill>
                  <a:schemeClr val="bg1"/>
                </a:solidFill>
              </a:defRPr>
            </a:lvl1pPr>
            <a:lvl2pPr marL="0" indent="0" algn="l">
              <a:lnSpc>
                <a:spcPct val="90000"/>
              </a:lnSpc>
              <a:spcBef>
                <a:spcPts val="0"/>
              </a:spcBef>
              <a:spcAft>
                <a:spcPts val="563"/>
              </a:spcAft>
              <a:buNone/>
              <a:defRPr sz="1600">
                <a:solidFill>
                  <a:schemeClr val="bg1"/>
                </a:solidFill>
              </a:defRPr>
            </a:lvl2pPr>
            <a:lvl3pPr marL="266400" indent="-266400" algn="l">
              <a:lnSpc>
                <a:spcPct val="90000"/>
              </a:lnSpc>
              <a:spcBef>
                <a:spcPts val="0"/>
              </a:spcBef>
              <a:buNone/>
              <a:tabLst>
                <a:tab pos="356400" algn="l"/>
              </a:tabLst>
              <a:defRPr sz="1600">
                <a:solidFill>
                  <a:schemeClr val="bg1"/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grpSp>
        <p:nvGrpSpPr>
          <p:cNvPr id="23" name="Group 99"/>
          <p:cNvGrpSpPr/>
          <p:nvPr userDrawn="1"/>
        </p:nvGrpSpPr>
        <p:grpSpPr>
          <a:xfrm>
            <a:off x="0" y="4124457"/>
            <a:ext cx="9144000" cy="745712"/>
            <a:chOff x="1" y="4124455"/>
            <a:chExt cx="9144000" cy="745712"/>
          </a:xfrm>
        </p:grpSpPr>
        <p:grpSp>
          <p:nvGrpSpPr>
            <p:cNvPr id="24" name="Group 98"/>
            <p:cNvGrpSpPr/>
            <p:nvPr userDrawn="1"/>
          </p:nvGrpSpPr>
          <p:grpSpPr>
            <a:xfrm>
              <a:off x="1" y="4124455"/>
              <a:ext cx="9144000" cy="745712"/>
              <a:chOff x="1" y="4124455"/>
              <a:chExt cx="9159874" cy="745712"/>
            </a:xfrm>
          </p:grpSpPr>
          <p:sp>
            <p:nvSpPr>
              <p:cNvPr id="41" name="Freeform 42"/>
              <p:cNvSpPr>
                <a:spLocks noEditPoints="1"/>
              </p:cNvSpPr>
              <p:nvPr/>
            </p:nvSpPr>
            <p:spPr bwMode="auto">
              <a:xfrm>
                <a:off x="1" y="4171566"/>
                <a:ext cx="9159873" cy="698601"/>
              </a:xfrm>
              <a:custGeom>
                <a:avLst/>
                <a:gdLst/>
                <a:ahLst/>
                <a:cxnLst>
                  <a:cxn ang="0">
                    <a:pos x="2415" y="88"/>
                  </a:cxn>
                  <a:cxn ang="0">
                    <a:pos x="0" y="88"/>
                  </a:cxn>
                  <a:cxn ang="0">
                    <a:pos x="0" y="102"/>
                  </a:cxn>
                  <a:cxn ang="0">
                    <a:pos x="2202" y="102"/>
                  </a:cxn>
                  <a:cxn ang="0">
                    <a:pos x="2415" y="88"/>
                  </a:cxn>
                  <a:cxn ang="0">
                    <a:pos x="2415" y="88"/>
                  </a:cxn>
                  <a:cxn ang="0">
                    <a:pos x="2415" y="88"/>
                  </a:cxn>
                  <a:cxn ang="0">
                    <a:pos x="2415" y="88"/>
                  </a:cxn>
                  <a:cxn ang="0">
                    <a:pos x="2881" y="0"/>
                  </a:cxn>
                  <a:cxn ang="0">
                    <a:pos x="2855" y="0"/>
                  </a:cxn>
                  <a:cxn ang="0">
                    <a:pos x="2855" y="88"/>
                  </a:cxn>
                  <a:cxn ang="0">
                    <a:pos x="2415" y="88"/>
                  </a:cxn>
                  <a:cxn ang="0">
                    <a:pos x="2415" y="88"/>
                  </a:cxn>
                  <a:cxn ang="0">
                    <a:pos x="2768" y="220"/>
                  </a:cxn>
                  <a:cxn ang="0">
                    <a:pos x="2881" y="220"/>
                  </a:cxn>
                  <a:cxn ang="0">
                    <a:pos x="2881" y="0"/>
                  </a:cxn>
                </a:cxnLst>
                <a:rect l="0" t="0" r="r" b="b"/>
                <a:pathLst>
                  <a:path w="2881" h="220">
                    <a:moveTo>
                      <a:pt x="2415" y="88"/>
                    </a:moveTo>
                    <a:cubicBezTo>
                      <a:pt x="0" y="88"/>
                      <a:pt x="0" y="88"/>
                      <a:pt x="0" y="88"/>
                    </a:cubicBezTo>
                    <a:cubicBezTo>
                      <a:pt x="0" y="102"/>
                      <a:pt x="0" y="102"/>
                      <a:pt x="0" y="102"/>
                    </a:cubicBezTo>
                    <a:cubicBezTo>
                      <a:pt x="2202" y="102"/>
                      <a:pt x="2202" y="102"/>
                      <a:pt x="2202" y="102"/>
                    </a:cubicBezTo>
                    <a:cubicBezTo>
                      <a:pt x="2341" y="102"/>
                      <a:pt x="2386" y="99"/>
                      <a:pt x="2415" y="88"/>
                    </a:cubicBezTo>
                    <a:cubicBezTo>
                      <a:pt x="2415" y="88"/>
                      <a:pt x="2415" y="88"/>
                      <a:pt x="2415" y="88"/>
                    </a:cubicBezTo>
                    <a:cubicBezTo>
                      <a:pt x="2415" y="88"/>
                      <a:pt x="2415" y="88"/>
                      <a:pt x="2415" y="88"/>
                    </a:cubicBezTo>
                    <a:cubicBezTo>
                      <a:pt x="2415" y="88"/>
                      <a:pt x="2415" y="88"/>
                      <a:pt x="2415" y="88"/>
                    </a:cubicBezTo>
                    <a:moveTo>
                      <a:pt x="2881" y="0"/>
                    </a:moveTo>
                    <a:cubicBezTo>
                      <a:pt x="2855" y="0"/>
                      <a:pt x="2855" y="0"/>
                      <a:pt x="2855" y="0"/>
                    </a:cubicBezTo>
                    <a:cubicBezTo>
                      <a:pt x="2855" y="88"/>
                      <a:pt x="2855" y="88"/>
                      <a:pt x="2855" y="88"/>
                    </a:cubicBezTo>
                    <a:cubicBezTo>
                      <a:pt x="2415" y="88"/>
                      <a:pt x="2415" y="88"/>
                      <a:pt x="2415" y="88"/>
                    </a:cubicBezTo>
                    <a:cubicBezTo>
                      <a:pt x="2415" y="88"/>
                      <a:pt x="2415" y="88"/>
                      <a:pt x="2415" y="88"/>
                    </a:cubicBezTo>
                    <a:cubicBezTo>
                      <a:pt x="2489" y="148"/>
                      <a:pt x="2587" y="220"/>
                      <a:pt x="2768" y="220"/>
                    </a:cubicBezTo>
                    <a:cubicBezTo>
                      <a:pt x="2812" y="220"/>
                      <a:pt x="2881" y="220"/>
                      <a:pt x="2881" y="220"/>
                    </a:cubicBezTo>
                    <a:cubicBezTo>
                      <a:pt x="2881" y="0"/>
                      <a:pt x="2881" y="0"/>
                      <a:pt x="2881" y="0"/>
                    </a:cubicBezTo>
                  </a:path>
                </a:pathLst>
              </a:custGeom>
              <a:solidFill>
                <a:srgbClr val="BFBFB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AU"/>
              </a:p>
            </p:txBody>
          </p:sp>
          <p:sp>
            <p:nvSpPr>
              <p:cNvPr id="42" name="Freeform 43"/>
              <p:cNvSpPr>
                <a:spLocks noEditPoints="1"/>
              </p:cNvSpPr>
              <p:nvPr/>
            </p:nvSpPr>
            <p:spPr bwMode="auto">
              <a:xfrm>
                <a:off x="1" y="4124455"/>
                <a:ext cx="9077765" cy="327091"/>
              </a:xfrm>
              <a:custGeom>
                <a:avLst/>
                <a:gdLst/>
                <a:ahLst/>
                <a:cxnLst>
                  <a:cxn ang="0">
                    <a:pos x="2855" y="15"/>
                  </a:cxn>
                  <a:cxn ang="0">
                    <a:pos x="2773" y="15"/>
                  </a:cxn>
                  <a:cxn ang="0">
                    <a:pos x="2415" y="103"/>
                  </a:cxn>
                  <a:cxn ang="0">
                    <a:pos x="2855" y="103"/>
                  </a:cxn>
                  <a:cxn ang="0">
                    <a:pos x="2855" y="15"/>
                  </a:cxn>
                  <a:cxn ang="0">
                    <a:pos x="2075" y="0"/>
                  </a:cxn>
                  <a:cxn ang="0">
                    <a:pos x="0" y="0"/>
                  </a:cxn>
                  <a:cxn ang="0">
                    <a:pos x="0" y="103"/>
                  </a:cxn>
                  <a:cxn ang="0">
                    <a:pos x="2415" y="103"/>
                  </a:cxn>
                  <a:cxn ang="0">
                    <a:pos x="2075" y="0"/>
                  </a:cxn>
                </a:cxnLst>
                <a:rect l="0" t="0" r="r" b="b"/>
                <a:pathLst>
                  <a:path w="2855" h="103">
                    <a:moveTo>
                      <a:pt x="2855" y="15"/>
                    </a:moveTo>
                    <a:cubicBezTo>
                      <a:pt x="2773" y="15"/>
                      <a:pt x="2773" y="15"/>
                      <a:pt x="2773" y="15"/>
                    </a:cubicBezTo>
                    <a:cubicBezTo>
                      <a:pt x="2555" y="15"/>
                      <a:pt x="2475" y="80"/>
                      <a:pt x="2415" y="103"/>
                    </a:cubicBezTo>
                    <a:cubicBezTo>
                      <a:pt x="2855" y="103"/>
                      <a:pt x="2855" y="103"/>
                      <a:pt x="2855" y="103"/>
                    </a:cubicBezTo>
                    <a:cubicBezTo>
                      <a:pt x="2855" y="15"/>
                      <a:pt x="2855" y="15"/>
                      <a:pt x="2855" y="15"/>
                    </a:cubicBezTo>
                    <a:moveTo>
                      <a:pt x="2075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03"/>
                      <a:pt x="0" y="103"/>
                      <a:pt x="0" y="103"/>
                    </a:cubicBezTo>
                    <a:cubicBezTo>
                      <a:pt x="2415" y="103"/>
                      <a:pt x="2415" y="103"/>
                      <a:pt x="2415" y="103"/>
                    </a:cubicBezTo>
                    <a:cubicBezTo>
                      <a:pt x="2342" y="43"/>
                      <a:pt x="2220" y="0"/>
                      <a:pt x="2075" y="0"/>
                    </a:cubicBezTo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AU"/>
              </a:p>
            </p:txBody>
          </p:sp>
          <p:sp>
            <p:nvSpPr>
              <p:cNvPr id="61" name="Freeform 44"/>
              <p:cNvSpPr>
                <a:spLocks/>
              </p:cNvSpPr>
              <p:nvPr/>
            </p:nvSpPr>
            <p:spPr bwMode="auto">
              <a:xfrm>
                <a:off x="1" y="4171566"/>
                <a:ext cx="7677872" cy="324399"/>
              </a:xfrm>
              <a:custGeom>
                <a:avLst/>
                <a:gdLst/>
                <a:ahLst/>
                <a:cxnLst>
                  <a:cxn ang="0">
                    <a:pos x="2415" y="88"/>
                  </a:cxn>
                  <a:cxn ang="0">
                    <a:pos x="2075" y="0"/>
                  </a:cxn>
                  <a:cxn ang="0">
                    <a:pos x="0" y="0"/>
                  </a:cxn>
                  <a:cxn ang="0">
                    <a:pos x="0" y="102"/>
                  </a:cxn>
                  <a:cxn ang="0">
                    <a:pos x="2202" y="102"/>
                  </a:cxn>
                  <a:cxn ang="0">
                    <a:pos x="2415" y="88"/>
                  </a:cxn>
                </a:cxnLst>
                <a:rect l="0" t="0" r="r" b="b"/>
                <a:pathLst>
                  <a:path w="2415" h="102">
                    <a:moveTo>
                      <a:pt x="2415" y="88"/>
                    </a:moveTo>
                    <a:cubicBezTo>
                      <a:pt x="2333" y="41"/>
                      <a:pt x="2220" y="0"/>
                      <a:pt x="2075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02"/>
                      <a:pt x="0" y="102"/>
                      <a:pt x="0" y="102"/>
                    </a:cubicBezTo>
                    <a:cubicBezTo>
                      <a:pt x="2202" y="102"/>
                      <a:pt x="2202" y="102"/>
                      <a:pt x="2202" y="102"/>
                    </a:cubicBezTo>
                    <a:cubicBezTo>
                      <a:pt x="2341" y="102"/>
                      <a:pt x="2386" y="99"/>
                      <a:pt x="2415" y="88"/>
                    </a:cubicBezTo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AU"/>
              </a:p>
            </p:txBody>
          </p:sp>
          <p:sp>
            <p:nvSpPr>
              <p:cNvPr id="62" name="Freeform 45"/>
              <p:cNvSpPr>
                <a:spLocks/>
              </p:cNvSpPr>
              <p:nvPr/>
            </p:nvSpPr>
            <p:spPr bwMode="auto">
              <a:xfrm>
                <a:off x="7677873" y="4171566"/>
                <a:ext cx="1482002" cy="648796"/>
              </a:xfrm>
              <a:custGeom>
                <a:avLst/>
                <a:gdLst/>
                <a:ahLst/>
                <a:cxnLst>
                  <a:cxn ang="0">
                    <a:pos x="358" y="0"/>
                  </a:cxn>
                  <a:cxn ang="0">
                    <a:pos x="0" y="88"/>
                  </a:cxn>
                  <a:cxn ang="0">
                    <a:pos x="353" y="204"/>
                  </a:cxn>
                  <a:cxn ang="0">
                    <a:pos x="466" y="204"/>
                  </a:cxn>
                  <a:cxn ang="0">
                    <a:pos x="466" y="0"/>
                  </a:cxn>
                  <a:cxn ang="0">
                    <a:pos x="358" y="0"/>
                  </a:cxn>
                </a:cxnLst>
                <a:rect l="0" t="0" r="r" b="b"/>
                <a:pathLst>
                  <a:path w="466" h="204">
                    <a:moveTo>
                      <a:pt x="358" y="0"/>
                    </a:moveTo>
                    <a:cubicBezTo>
                      <a:pt x="140" y="0"/>
                      <a:pt x="60" y="65"/>
                      <a:pt x="0" y="88"/>
                    </a:cubicBezTo>
                    <a:cubicBezTo>
                      <a:pt x="96" y="142"/>
                      <a:pt x="172" y="204"/>
                      <a:pt x="353" y="204"/>
                    </a:cubicBezTo>
                    <a:cubicBezTo>
                      <a:pt x="397" y="204"/>
                      <a:pt x="466" y="204"/>
                      <a:pt x="466" y="204"/>
                    </a:cubicBezTo>
                    <a:cubicBezTo>
                      <a:pt x="466" y="0"/>
                      <a:pt x="466" y="0"/>
                      <a:pt x="466" y="0"/>
                    </a:cubicBezTo>
                    <a:lnTo>
                      <a:pt x="358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AU"/>
              </a:p>
            </p:txBody>
          </p:sp>
        </p:grpSp>
        <p:pic>
          <p:nvPicPr>
            <p:cNvPr id="25" name="Picture 78"/>
            <p:cNvPicPr>
              <a:picLocks noChangeAspect="1" noChangeArrowheads="1"/>
            </p:cNvPicPr>
            <p:nvPr userDrawn="1"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8301816" y="4256808"/>
              <a:ext cx="489038" cy="4890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26" name="Group 19"/>
            <p:cNvGrpSpPr/>
            <p:nvPr userDrawn="1"/>
          </p:nvGrpSpPr>
          <p:grpSpPr>
            <a:xfrm>
              <a:off x="359397" y="4355630"/>
              <a:ext cx="612558" cy="71438"/>
              <a:chOff x="3495675" y="5969000"/>
              <a:chExt cx="814388" cy="95250"/>
            </a:xfrm>
            <a:solidFill>
              <a:schemeClr val="accent1"/>
            </a:solidFill>
          </p:grpSpPr>
          <p:sp>
            <p:nvSpPr>
              <p:cNvPr id="28" name="Freeform 26"/>
              <p:cNvSpPr>
                <a:spLocks/>
              </p:cNvSpPr>
              <p:nvPr/>
            </p:nvSpPr>
            <p:spPr bwMode="auto">
              <a:xfrm>
                <a:off x="3495675" y="5997575"/>
                <a:ext cx="98425" cy="66675"/>
              </a:xfrm>
              <a:custGeom>
                <a:avLst/>
                <a:gdLst>
                  <a:gd name="T0" fmla="*/ 31 w 31"/>
                  <a:gd name="T1" fmla="*/ 0 h 21"/>
                  <a:gd name="T2" fmla="*/ 25 w 31"/>
                  <a:gd name="T3" fmla="*/ 21 h 21"/>
                  <a:gd name="T4" fmla="*/ 19 w 31"/>
                  <a:gd name="T5" fmla="*/ 21 h 21"/>
                  <a:gd name="T6" fmla="*/ 16 w 31"/>
                  <a:gd name="T7" fmla="*/ 9 h 21"/>
                  <a:gd name="T8" fmla="*/ 15 w 31"/>
                  <a:gd name="T9" fmla="*/ 7 h 21"/>
                  <a:gd name="T10" fmla="*/ 15 w 31"/>
                  <a:gd name="T11" fmla="*/ 7 h 21"/>
                  <a:gd name="T12" fmla="*/ 15 w 31"/>
                  <a:gd name="T13" fmla="*/ 9 h 21"/>
                  <a:gd name="T14" fmla="*/ 12 w 31"/>
                  <a:gd name="T15" fmla="*/ 21 h 21"/>
                  <a:gd name="T16" fmla="*/ 6 w 31"/>
                  <a:gd name="T17" fmla="*/ 21 h 21"/>
                  <a:gd name="T18" fmla="*/ 0 w 31"/>
                  <a:gd name="T19" fmla="*/ 0 h 21"/>
                  <a:gd name="T20" fmla="*/ 5 w 31"/>
                  <a:gd name="T21" fmla="*/ 0 h 21"/>
                  <a:gd name="T22" fmla="*/ 8 w 31"/>
                  <a:gd name="T23" fmla="*/ 13 h 21"/>
                  <a:gd name="T24" fmla="*/ 9 w 31"/>
                  <a:gd name="T25" fmla="*/ 16 h 21"/>
                  <a:gd name="T26" fmla="*/ 9 w 31"/>
                  <a:gd name="T27" fmla="*/ 16 h 21"/>
                  <a:gd name="T28" fmla="*/ 10 w 31"/>
                  <a:gd name="T29" fmla="*/ 13 h 21"/>
                  <a:gd name="T30" fmla="*/ 13 w 31"/>
                  <a:gd name="T31" fmla="*/ 0 h 21"/>
                  <a:gd name="T32" fmla="*/ 18 w 31"/>
                  <a:gd name="T33" fmla="*/ 0 h 21"/>
                  <a:gd name="T34" fmla="*/ 21 w 31"/>
                  <a:gd name="T35" fmla="*/ 13 h 21"/>
                  <a:gd name="T36" fmla="*/ 22 w 31"/>
                  <a:gd name="T37" fmla="*/ 16 h 21"/>
                  <a:gd name="T38" fmla="*/ 22 w 31"/>
                  <a:gd name="T39" fmla="*/ 16 h 21"/>
                  <a:gd name="T40" fmla="*/ 23 w 31"/>
                  <a:gd name="T41" fmla="*/ 12 h 21"/>
                  <a:gd name="T42" fmla="*/ 26 w 31"/>
                  <a:gd name="T43" fmla="*/ 0 h 21"/>
                  <a:gd name="T44" fmla="*/ 31 w 31"/>
                  <a:gd name="T45" fmla="*/ 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31" h="21">
                    <a:moveTo>
                      <a:pt x="31" y="0"/>
                    </a:moveTo>
                    <a:cubicBezTo>
                      <a:pt x="29" y="7"/>
                      <a:pt x="27" y="14"/>
                      <a:pt x="25" y="21"/>
                    </a:cubicBezTo>
                    <a:cubicBezTo>
                      <a:pt x="19" y="21"/>
                      <a:pt x="19" y="21"/>
                      <a:pt x="19" y="21"/>
                    </a:cubicBezTo>
                    <a:cubicBezTo>
                      <a:pt x="16" y="9"/>
                      <a:pt x="16" y="9"/>
                      <a:pt x="16" y="9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5" y="9"/>
                      <a:pt x="15" y="9"/>
                      <a:pt x="15" y="9"/>
                    </a:cubicBezTo>
                    <a:cubicBezTo>
                      <a:pt x="12" y="21"/>
                      <a:pt x="12" y="21"/>
                      <a:pt x="12" y="21"/>
                    </a:cubicBezTo>
                    <a:cubicBezTo>
                      <a:pt x="6" y="21"/>
                      <a:pt x="6" y="21"/>
                      <a:pt x="6" y="21"/>
                    </a:cubicBezTo>
                    <a:cubicBezTo>
                      <a:pt x="4" y="14"/>
                      <a:pt x="1" y="7"/>
                      <a:pt x="0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6" y="5"/>
                      <a:pt x="7" y="9"/>
                      <a:pt x="8" y="13"/>
                    </a:cubicBezTo>
                    <a:cubicBezTo>
                      <a:pt x="8" y="14"/>
                      <a:pt x="9" y="15"/>
                      <a:pt x="9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10" y="13"/>
                      <a:pt x="10" y="13"/>
                      <a:pt x="10" y="13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21" y="13"/>
                      <a:pt x="21" y="13"/>
                      <a:pt x="21" y="13"/>
                    </a:cubicBezTo>
                    <a:cubicBezTo>
                      <a:pt x="22" y="16"/>
                      <a:pt x="22" y="16"/>
                      <a:pt x="22" y="16"/>
                    </a:cubicBezTo>
                    <a:cubicBezTo>
                      <a:pt x="22" y="16"/>
                      <a:pt x="22" y="16"/>
                      <a:pt x="22" y="16"/>
                    </a:cubicBezTo>
                    <a:cubicBezTo>
                      <a:pt x="23" y="15"/>
                      <a:pt x="23" y="13"/>
                      <a:pt x="23" y="12"/>
                    </a:cubicBezTo>
                    <a:cubicBezTo>
                      <a:pt x="24" y="8"/>
                      <a:pt x="25" y="4"/>
                      <a:pt x="26" y="0"/>
                    </a:cubicBezTo>
                    <a:lnTo>
                      <a:pt x="31" y="0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30" name="Freeform 27"/>
              <p:cNvSpPr>
                <a:spLocks/>
              </p:cNvSpPr>
              <p:nvPr/>
            </p:nvSpPr>
            <p:spPr bwMode="auto">
              <a:xfrm>
                <a:off x="3603625" y="5997575"/>
                <a:ext cx="98425" cy="66675"/>
              </a:xfrm>
              <a:custGeom>
                <a:avLst/>
                <a:gdLst>
                  <a:gd name="T0" fmla="*/ 31 w 31"/>
                  <a:gd name="T1" fmla="*/ 0 h 21"/>
                  <a:gd name="T2" fmla="*/ 25 w 31"/>
                  <a:gd name="T3" fmla="*/ 21 h 21"/>
                  <a:gd name="T4" fmla="*/ 19 w 31"/>
                  <a:gd name="T5" fmla="*/ 21 h 21"/>
                  <a:gd name="T6" fmla="*/ 16 w 31"/>
                  <a:gd name="T7" fmla="*/ 9 h 21"/>
                  <a:gd name="T8" fmla="*/ 15 w 31"/>
                  <a:gd name="T9" fmla="*/ 7 h 21"/>
                  <a:gd name="T10" fmla="*/ 15 w 31"/>
                  <a:gd name="T11" fmla="*/ 7 h 21"/>
                  <a:gd name="T12" fmla="*/ 15 w 31"/>
                  <a:gd name="T13" fmla="*/ 9 h 21"/>
                  <a:gd name="T14" fmla="*/ 12 w 31"/>
                  <a:gd name="T15" fmla="*/ 21 h 21"/>
                  <a:gd name="T16" fmla="*/ 6 w 31"/>
                  <a:gd name="T17" fmla="*/ 21 h 21"/>
                  <a:gd name="T18" fmla="*/ 0 w 31"/>
                  <a:gd name="T19" fmla="*/ 0 h 21"/>
                  <a:gd name="T20" fmla="*/ 5 w 31"/>
                  <a:gd name="T21" fmla="*/ 0 h 21"/>
                  <a:gd name="T22" fmla="*/ 8 w 31"/>
                  <a:gd name="T23" fmla="*/ 13 h 21"/>
                  <a:gd name="T24" fmla="*/ 9 w 31"/>
                  <a:gd name="T25" fmla="*/ 16 h 21"/>
                  <a:gd name="T26" fmla="*/ 9 w 31"/>
                  <a:gd name="T27" fmla="*/ 16 h 21"/>
                  <a:gd name="T28" fmla="*/ 10 w 31"/>
                  <a:gd name="T29" fmla="*/ 13 h 21"/>
                  <a:gd name="T30" fmla="*/ 13 w 31"/>
                  <a:gd name="T31" fmla="*/ 0 h 21"/>
                  <a:gd name="T32" fmla="*/ 18 w 31"/>
                  <a:gd name="T33" fmla="*/ 0 h 21"/>
                  <a:gd name="T34" fmla="*/ 22 w 31"/>
                  <a:gd name="T35" fmla="*/ 13 h 21"/>
                  <a:gd name="T36" fmla="*/ 22 w 31"/>
                  <a:gd name="T37" fmla="*/ 16 h 21"/>
                  <a:gd name="T38" fmla="*/ 22 w 31"/>
                  <a:gd name="T39" fmla="*/ 16 h 21"/>
                  <a:gd name="T40" fmla="*/ 23 w 31"/>
                  <a:gd name="T41" fmla="*/ 12 h 21"/>
                  <a:gd name="T42" fmla="*/ 26 w 31"/>
                  <a:gd name="T43" fmla="*/ 0 h 21"/>
                  <a:gd name="T44" fmla="*/ 31 w 31"/>
                  <a:gd name="T45" fmla="*/ 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31" h="21">
                    <a:moveTo>
                      <a:pt x="31" y="0"/>
                    </a:moveTo>
                    <a:cubicBezTo>
                      <a:pt x="29" y="7"/>
                      <a:pt x="27" y="14"/>
                      <a:pt x="25" y="21"/>
                    </a:cubicBezTo>
                    <a:cubicBezTo>
                      <a:pt x="19" y="21"/>
                      <a:pt x="19" y="21"/>
                      <a:pt x="19" y="21"/>
                    </a:cubicBezTo>
                    <a:cubicBezTo>
                      <a:pt x="16" y="9"/>
                      <a:pt x="16" y="9"/>
                      <a:pt x="16" y="9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5" y="9"/>
                      <a:pt x="15" y="9"/>
                      <a:pt x="15" y="9"/>
                    </a:cubicBezTo>
                    <a:cubicBezTo>
                      <a:pt x="12" y="21"/>
                      <a:pt x="12" y="21"/>
                      <a:pt x="12" y="21"/>
                    </a:cubicBezTo>
                    <a:cubicBezTo>
                      <a:pt x="6" y="21"/>
                      <a:pt x="6" y="21"/>
                      <a:pt x="6" y="21"/>
                    </a:cubicBezTo>
                    <a:cubicBezTo>
                      <a:pt x="4" y="14"/>
                      <a:pt x="2" y="7"/>
                      <a:pt x="0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6" y="5"/>
                      <a:pt x="7" y="9"/>
                      <a:pt x="8" y="13"/>
                    </a:cubicBezTo>
                    <a:cubicBezTo>
                      <a:pt x="8" y="14"/>
                      <a:pt x="9" y="15"/>
                      <a:pt x="9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10" y="13"/>
                      <a:pt x="10" y="13"/>
                      <a:pt x="10" y="13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22" y="13"/>
                      <a:pt x="22" y="13"/>
                      <a:pt x="22" y="13"/>
                    </a:cubicBezTo>
                    <a:cubicBezTo>
                      <a:pt x="22" y="16"/>
                      <a:pt x="22" y="16"/>
                      <a:pt x="22" y="16"/>
                    </a:cubicBezTo>
                    <a:cubicBezTo>
                      <a:pt x="22" y="16"/>
                      <a:pt x="22" y="16"/>
                      <a:pt x="22" y="16"/>
                    </a:cubicBezTo>
                    <a:cubicBezTo>
                      <a:pt x="23" y="15"/>
                      <a:pt x="23" y="13"/>
                      <a:pt x="23" y="12"/>
                    </a:cubicBezTo>
                    <a:cubicBezTo>
                      <a:pt x="24" y="8"/>
                      <a:pt x="25" y="4"/>
                      <a:pt x="26" y="0"/>
                    </a:cubicBezTo>
                    <a:lnTo>
                      <a:pt x="31" y="0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31" name="Freeform 28"/>
              <p:cNvSpPr>
                <a:spLocks/>
              </p:cNvSpPr>
              <p:nvPr/>
            </p:nvSpPr>
            <p:spPr bwMode="auto">
              <a:xfrm>
                <a:off x="3711575" y="5997575"/>
                <a:ext cx="98425" cy="66675"/>
              </a:xfrm>
              <a:custGeom>
                <a:avLst/>
                <a:gdLst>
                  <a:gd name="T0" fmla="*/ 31 w 31"/>
                  <a:gd name="T1" fmla="*/ 0 h 21"/>
                  <a:gd name="T2" fmla="*/ 25 w 31"/>
                  <a:gd name="T3" fmla="*/ 21 h 21"/>
                  <a:gd name="T4" fmla="*/ 19 w 31"/>
                  <a:gd name="T5" fmla="*/ 21 h 21"/>
                  <a:gd name="T6" fmla="*/ 16 w 31"/>
                  <a:gd name="T7" fmla="*/ 9 h 21"/>
                  <a:gd name="T8" fmla="*/ 15 w 31"/>
                  <a:gd name="T9" fmla="*/ 7 h 21"/>
                  <a:gd name="T10" fmla="*/ 15 w 31"/>
                  <a:gd name="T11" fmla="*/ 7 h 21"/>
                  <a:gd name="T12" fmla="*/ 15 w 31"/>
                  <a:gd name="T13" fmla="*/ 9 h 21"/>
                  <a:gd name="T14" fmla="*/ 12 w 31"/>
                  <a:gd name="T15" fmla="*/ 21 h 21"/>
                  <a:gd name="T16" fmla="*/ 6 w 31"/>
                  <a:gd name="T17" fmla="*/ 21 h 21"/>
                  <a:gd name="T18" fmla="*/ 0 w 31"/>
                  <a:gd name="T19" fmla="*/ 0 h 21"/>
                  <a:gd name="T20" fmla="*/ 5 w 31"/>
                  <a:gd name="T21" fmla="*/ 0 h 21"/>
                  <a:gd name="T22" fmla="*/ 8 w 31"/>
                  <a:gd name="T23" fmla="*/ 13 h 21"/>
                  <a:gd name="T24" fmla="*/ 9 w 31"/>
                  <a:gd name="T25" fmla="*/ 16 h 21"/>
                  <a:gd name="T26" fmla="*/ 9 w 31"/>
                  <a:gd name="T27" fmla="*/ 16 h 21"/>
                  <a:gd name="T28" fmla="*/ 10 w 31"/>
                  <a:gd name="T29" fmla="*/ 13 h 21"/>
                  <a:gd name="T30" fmla="*/ 13 w 31"/>
                  <a:gd name="T31" fmla="*/ 0 h 21"/>
                  <a:gd name="T32" fmla="*/ 18 w 31"/>
                  <a:gd name="T33" fmla="*/ 0 h 21"/>
                  <a:gd name="T34" fmla="*/ 22 w 31"/>
                  <a:gd name="T35" fmla="*/ 13 h 21"/>
                  <a:gd name="T36" fmla="*/ 22 w 31"/>
                  <a:gd name="T37" fmla="*/ 16 h 21"/>
                  <a:gd name="T38" fmla="*/ 22 w 31"/>
                  <a:gd name="T39" fmla="*/ 16 h 21"/>
                  <a:gd name="T40" fmla="*/ 23 w 31"/>
                  <a:gd name="T41" fmla="*/ 12 h 21"/>
                  <a:gd name="T42" fmla="*/ 26 w 31"/>
                  <a:gd name="T43" fmla="*/ 0 h 21"/>
                  <a:gd name="T44" fmla="*/ 31 w 31"/>
                  <a:gd name="T45" fmla="*/ 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31" h="21">
                    <a:moveTo>
                      <a:pt x="31" y="0"/>
                    </a:moveTo>
                    <a:cubicBezTo>
                      <a:pt x="29" y="7"/>
                      <a:pt x="27" y="14"/>
                      <a:pt x="25" y="21"/>
                    </a:cubicBezTo>
                    <a:cubicBezTo>
                      <a:pt x="19" y="21"/>
                      <a:pt x="19" y="21"/>
                      <a:pt x="19" y="21"/>
                    </a:cubicBezTo>
                    <a:cubicBezTo>
                      <a:pt x="16" y="9"/>
                      <a:pt x="16" y="9"/>
                      <a:pt x="16" y="9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5" y="9"/>
                      <a:pt x="15" y="9"/>
                      <a:pt x="15" y="9"/>
                    </a:cubicBezTo>
                    <a:cubicBezTo>
                      <a:pt x="12" y="21"/>
                      <a:pt x="12" y="21"/>
                      <a:pt x="12" y="21"/>
                    </a:cubicBezTo>
                    <a:cubicBezTo>
                      <a:pt x="6" y="21"/>
                      <a:pt x="6" y="21"/>
                      <a:pt x="6" y="21"/>
                    </a:cubicBezTo>
                    <a:cubicBezTo>
                      <a:pt x="4" y="14"/>
                      <a:pt x="2" y="7"/>
                      <a:pt x="0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6" y="5"/>
                      <a:pt x="7" y="9"/>
                      <a:pt x="8" y="13"/>
                    </a:cubicBezTo>
                    <a:cubicBezTo>
                      <a:pt x="9" y="14"/>
                      <a:pt x="9" y="15"/>
                      <a:pt x="9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10" y="13"/>
                      <a:pt x="10" y="13"/>
                      <a:pt x="10" y="13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22" y="13"/>
                      <a:pt x="22" y="13"/>
                      <a:pt x="22" y="13"/>
                    </a:cubicBezTo>
                    <a:cubicBezTo>
                      <a:pt x="22" y="16"/>
                      <a:pt x="22" y="16"/>
                      <a:pt x="22" y="16"/>
                    </a:cubicBezTo>
                    <a:cubicBezTo>
                      <a:pt x="22" y="16"/>
                      <a:pt x="22" y="16"/>
                      <a:pt x="22" y="16"/>
                    </a:cubicBezTo>
                    <a:cubicBezTo>
                      <a:pt x="23" y="15"/>
                      <a:pt x="23" y="13"/>
                      <a:pt x="23" y="12"/>
                    </a:cubicBezTo>
                    <a:cubicBezTo>
                      <a:pt x="24" y="8"/>
                      <a:pt x="25" y="4"/>
                      <a:pt x="26" y="0"/>
                    </a:cubicBezTo>
                    <a:lnTo>
                      <a:pt x="31" y="0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32" name="Oval 29"/>
              <p:cNvSpPr>
                <a:spLocks noChangeArrowheads="1"/>
              </p:cNvSpPr>
              <p:nvPr/>
            </p:nvSpPr>
            <p:spPr bwMode="auto">
              <a:xfrm>
                <a:off x="3819525" y="6042025"/>
                <a:ext cx="19050" cy="22225"/>
              </a:xfrm>
              <a:prstGeom prst="ellipse">
                <a:avLst/>
              </a:pr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33" name="Freeform 30"/>
              <p:cNvSpPr>
                <a:spLocks/>
              </p:cNvSpPr>
              <p:nvPr/>
            </p:nvSpPr>
            <p:spPr bwMode="auto">
              <a:xfrm>
                <a:off x="3851275" y="5997575"/>
                <a:ext cx="50800" cy="66675"/>
              </a:xfrm>
              <a:custGeom>
                <a:avLst/>
                <a:gdLst>
                  <a:gd name="T0" fmla="*/ 16 w 16"/>
                  <a:gd name="T1" fmla="*/ 20 h 21"/>
                  <a:gd name="T2" fmla="*/ 10 w 16"/>
                  <a:gd name="T3" fmla="*/ 21 h 21"/>
                  <a:gd name="T4" fmla="*/ 0 w 16"/>
                  <a:gd name="T5" fmla="*/ 11 h 21"/>
                  <a:gd name="T6" fmla="*/ 10 w 16"/>
                  <a:gd name="T7" fmla="*/ 0 h 21"/>
                  <a:gd name="T8" fmla="*/ 16 w 16"/>
                  <a:gd name="T9" fmla="*/ 1 h 21"/>
                  <a:gd name="T10" fmla="*/ 14 w 16"/>
                  <a:gd name="T11" fmla="*/ 5 h 21"/>
                  <a:gd name="T12" fmla="*/ 11 w 16"/>
                  <a:gd name="T13" fmla="*/ 4 h 21"/>
                  <a:gd name="T14" fmla="*/ 6 w 16"/>
                  <a:gd name="T15" fmla="*/ 10 h 21"/>
                  <a:gd name="T16" fmla="*/ 11 w 16"/>
                  <a:gd name="T17" fmla="*/ 17 h 21"/>
                  <a:gd name="T18" fmla="*/ 15 w 16"/>
                  <a:gd name="T19" fmla="*/ 16 h 21"/>
                  <a:gd name="T20" fmla="*/ 16 w 16"/>
                  <a:gd name="T21" fmla="*/ 2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6" h="21">
                    <a:moveTo>
                      <a:pt x="16" y="20"/>
                    </a:moveTo>
                    <a:cubicBezTo>
                      <a:pt x="14" y="21"/>
                      <a:pt x="12" y="21"/>
                      <a:pt x="10" y="21"/>
                    </a:cubicBezTo>
                    <a:cubicBezTo>
                      <a:pt x="3" y="21"/>
                      <a:pt x="0" y="17"/>
                      <a:pt x="0" y="11"/>
                    </a:cubicBezTo>
                    <a:cubicBezTo>
                      <a:pt x="0" y="4"/>
                      <a:pt x="4" y="0"/>
                      <a:pt x="10" y="0"/>
                    </a:cubicBezTo>
                    <a:cubicBezTo>
                      <a:pt x="12" y="0"/>
                      <a:pt x="14" y="0"/>
                      <a:pt x="16" y="1"/>
                    </a:cubicBezTo>
                    <a:cubicBezTo>
                      <a:pt x="14" y="5"/>
                      <a:pt x="14" y="5"/>
                      <a:pt x="14" y="5"/>
                    </a:cubicBezTo>
                    <a:cubicBezTo>
                      <a:pt x="13" y="4"/>
                      <a:pt x="12" y="4"/>
                      <a:pt x="11" y="4"/>
                    </a:cubicBezTo>
                    <a:cubicBezTo>
                      <a:pt x="7" y="4"/>
                      <a:pt x="6" y="6"/>
                      <a:pt x="6" y="10"/>
                    </a:cubicBezTo>
                    <a:cubicBezTo>
                      <a:pt x="6" y="15"/>
                      <a:pt x="7" y="17"/>
                      <a:pt x="11" y="17"/>
                    </a:cubicBezTo>
                    <a:cubicBezTo>
                      <a:pt x="12" y="17"/>
                      <a:pt x="14" y="17"/>
                      <a:pt x="15" y="16"/>
                    </a:cubicBezTo>
                    <a:lnTo>
                      <a:pt x="16" y="20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34" name="Freeform 31"/>
              <p:cNvSpPr>
                <a:spLocks/>
              </p:cNvSpPr>
              <p:nvPr/>
            </p:nvSpPr>
            <p:spPr bwMode="auto">
              <a:xfrm>
                <a:off x="3911600" y="5997575"/>
                <a:ext cx="47625" cy="66675"/>
              </a:xfrm>
              <a:custGeom>
                <a:avLst/>
                <a:gdLst>
                  <a:gd name="T0" fmla="*/ 6 w 15"/>
                  <a:gd name="T1" fmla="*/ 21 h 21"/>
                  <a:gd name="T2" fmla="*/ 0 w 15"/>
                  <a:gd name="T3" fmla="*/ 20 h 21"/>
                  <a:gd name="T4" fmla="*/ 1 w 15"/>
                  <a:gd name="T5" fmla="*/ 16 h 21"/>
                  <a:gd name="T6" fmla="*/ 6 w 15"/>
                  <a:gd name="T7" fmla="*/ 17 h 21"/>
                  <a:gd name="T8" fmla="*/ 9 w 15"/>
                  <a:gd name="T9" fmla="*/ 15 h 21"/>
                  <a:gd name="T10" fmla="*/ 6 w 15"/>
                  <a:gd name="T11" fmla="*/ 12 h 21"/>
                  <a:gd name="T12" fmla="*/ 0 w 15"/>
                  <a:gd name="T13" fmla="*/ 6 h 21"/>
                  <a:gd name="T14" fmla="*/ 8 w 15"/>
                  <a:gd name="T15" fmla="*/ 0 h 21"/>
                  <a:gd name="T16" fmla="*/ 13 w 15"/>
                  <a:gd name="T17" fmla="*/ 0 h 21"/>
                  <a:gd name="T18" fmla="*/ 13 w 15"/>
                  <a:gd name="T19" fmla="*/ 4 h 21"/>
                  <a:gd name="T20" fmla="*/ 9 w 15"/>
                  <a:gd name="T21" fmla="*/ 4 h 21"/>
                  <a:gd name="T22" fmla="*/ 6 w 15"/>
                  <a:gd name="T23" fmla="*/ 6 h 21"/>
                  <a:gd name="T24" fmla="*/ 9 w 15"/>
                  <a:gd name="T25" fmla="*/ 9 h 21"/>
                  <a:gd name="T26" fmla="*/ 15 w 15"/>
                  <a:gd name="T27" fmla="*/ 14 h 21"/>
                  <a:gd name="T28" fmla="*/ 6 w 15"/>
                  <a:gd name="T29" fmla="*/ 2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5" h="21">
                    <a:moveTo>
                      <a:pt x="6" y="21"/>
                    </a:moveTo>
                    <a:cubicBezTo>
                      <a:pt x="4" y="21"/>
                      <a:pt x="2" y="21"/>
                      <a:pt x="0" y="20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3" y="17"/>
                      <a:pt x="5" y="17"/>
                      <a:pt x="6" y="17"/>
                    </a:cubicBezTo>
                    <a:cubicBezTo>
                      <a:pt x="8" y="17"/>
                      <a:pt x="9" y="16"/>
                      <a:pt x="9" y="15"/>
                    </a:cubicBezTo>
                    <a:cubicBezTo>
                      <a:pt x="9" y="14"/>
                      <a:pt x="8" y="13"/>
                      <a:pt x="6" y="12"/>
                    </a:cubicBezTo>
                    <a:cubicBezTo>
                      <a:pt x="3" y="11"/>
                      <a:pt x="0" y="10"/>
                      <a:pt x="0" y="6"/>
                    </a:cubicBezTo>
                    <a:cubicBezTo>
                      <a:pt x="0" y="2"/>
                      <a:pt x="3" y="0"/>
                      <a:pt x="8" y="0"/>
                    </a:cubicBezTo>
                    <a:cubicBezTo>
                      <a:pt x="10" y="0"/>
                      <a:pt x="12" y="0"/>
                      <a:pt x="13" y="0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1" y="4"/>
                      <a:pt x="10" y="4"/>
                      <a:pt x="9" y="4"/>
                    </a:cubicBezTo>
                    <a:cubicBezTo>
                      <a:pt x="6" y="4"/>
                      <a:pt x="6" y="5"/>
                      <a:pt x="6" y="6"/>
                    </a:cubicBezTo>
                    <a:cubicBezTo>
                      <a:pt x="6" y="7"/>
                      <a:pt x="7" y="8"/>
                      <a:pt x="9" y="9"/>
                    </a:cubicBezTo>
                    <a:cubicBezTo>
                      <a:pt x="13" y="10"/>
                      <a:pt x="15" y="11"/>
                      <a:pt x="15" y="14"/>
                    </a:cubicBezTo>
                    <a:cubicBezTo>
                      <a:pt x="15" y="18"/>
                      <a:pt x="11" y="21"/>
                      <a:pt x="6" y="21"/>
                    </a:cubicBezTo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35" name="Freeform 32"/>
              <p:cNvSpPr>
                <a:spLocks noEditPoints="1"/>
              </p:cNvSpPr>
              <p:nvPr/>
            </p:nvSpPr>
            <p:spPr bwMode="auto">
              <a:xfrm>
                <a:off x="3965575" y="5969000"/>
                <a:ext cx="28575" cy="95250"/>
              </a:xfrm>
              <a:custGeom>
                <a:avLst/>
                <a:gdLst>
                  <a:gd name="T0" fmla="*/ 4 w 9"/>
                  <a:gd name="T1" fmla="*/ 30 h 30"/>
                  <a:gd name="T2" fmla="*/ 4 w 9"/>
                  <a:gd name="T3" fmla="*/ 13 h 30"/>
                  <a:gd name="T4" fmla="*/ 0 w 9"/>
                  <a:gd name="T5" fmla="*/ 13 h 30"/>
                  <a:gd name="T6" fmla="*/ 0 w 9"/>
                  <a:gd name="T7" fmla="*/ 9 h 30"/>
                  <a:gd name="T8" fmla="*/ 9 w 9"/>
                  <a:gd name="T9" fmla="*/ 9 h 30"/>
                  <a:gd name="T10" fmla="*/ 9 w 9"/>
                  <a:gd name="T11" fmla="*/ 30 h 30"/>
                  <a:gd name="T12" fmla="*/ 4 w 9"/>
                  <a:gd name="T13" fmla="*/ 30 h 30"/>
                  <a:gd name="T14" fmla="*/ 6 w 9"/>
                  <a:gd name="T15" fmla="*/ 6 h 30"/>
                  <a:gd name="T16" fmla="*/ 3 w 9"/>
                  <a:gd name="T17" fmla="*/ 3 h 30"/>
                  <a:gd name="T18" fmla="*/ 6 w 9"/>
                  <a:gd name="T19" fmla="*/ 0 h 30"/>
                  <a:gd name="T20" fmla="*/ 9 w 9"/>
                  <a:gd name="T21" fmla="*/ 3 h 30"/>
                  <a:gd name="T22" fmla="*/ 6 w 9"/>
                  <a:gd name="T23" fmla="*/ 6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9" h="30">
                    <a:moveTo>
                      <a:pt x="4" y="30"/>
                    </a:moveTo>
                    <a:cubicBezTo>
                      <a:pt x="4" y="13"/>
                      <a:pt x="4" y="13"/>
                      <a:pt x="4" y="13"/>
                    </a:cubicBezTo>
                    <a:cubicBezTo>
                      <a:pt x="0" y="13"/>
                      <a:pt x="0" y="13"/>
                      <a:pt x="0" y="13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9" y="9"/>
                      <a:pt x="9" y="9"/>
                      <a:pt x="9" y="9"/>
                    </a:cubicBezTo>
                    <a:cubicBezTo>
                      <a:pt x="9" y="30"/>
                      <a:pt x="9" y="30"/>
                      <a:pt x="9" y="30"/>
                    </a:cubicBezTo>
                    <a:lnTo>
                      <a:pt x="4" y="30"/>
                    </a:lnTo>
                    <a:close/>
                    <a:moveTo>
                      <a:pt x="6" y="6"/>
                    </a:moveTo>
                    <a:cubicBezTo>
                      <a:pt x="4" y="6"/>
                      <a:pt x="3" y="5"/>
                      <a:pt x="3" y="3"/>
                    </a:cubicBezTo>
                    <a:cubicBezTo>
                      <a:pt x="3" y="1"/>
                      <a:pt x="4" y="0"/>
                      <a:pt x="6" y="0"/>
                    </a:cubicBezTo>
                    <a:cubicBezTo>
                      <a:pt x="8" y="0"/>
                      <a:pt x="9" y="1"/>
                      <a:pt x="9" y="3"/>
                    </a:cubicBezTo>
                    <a:cubicBezTo>
                      <a:pt x="9" y="5"/>
                      <a:pt x="8" y="6"/>
                      <a:pt x="6" y="6"/>
                    </a:cubicBezTo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36" name="Freeform 33"/>
              <p:cNvSpPr>
                <a:spLocks/>
              </p:cNvSpPr>
              <p:nvPr/>
            </p:nvSpPr>
            <p:spPr bwMode="auto">
              <a:xfrm>
                <a:off x="4013200" y="5997575"/>
                <a:ext cx="39687" cy="66675"/>
              </a:xfrm>
              <a:custGeom>
                <a:avLst/>
                <a:gdLst>
                  <a:gd name="T0" fmla="*/ 11 w 12"/>
                  <a:gd name="T1" fmla="*/ 5 h 21"/>
                  <a:gd name="T2" fmla="*/ 9 w 12"/>
                  <a:gd name="T3" fmla="*/ 5 h 21"/>
                  <a:gd name="T4" fmla="*/ 5 w 12"/>
                  <a:gd name="T5" fmla="*/ 8 h 21"/>
                  <a:gd name="T6" fmla="*/ 5 w 12"/>
                  <a:gd name="T7" fmla="*/ 21 h 21"/>
                  <a:gd name="T8" fmla="*/ 0 w 12"/>
                  <a:gd name="T9" fmla="*/ 21 h 21"/>
                  <a:gd name="T10" fmla="*/ 0 w 12"/>
                  <a:gd name="T11" fmla="*/ 0 h 21"/>
                  <a:gd name="T12" fmla="*/ 4 w 12"/>
                  <a:gd name="T13" fmla="*/ 0 h 21"/>
                  <a:gd name="T14" fmla="*/ 4 w 12"/>
                  <a:gd name="T15" fmla="*/ 4 h 21"/>
                  <a:gd name="T16" fmla="*/ 10 w 12"/>
                  <a:gd name="T17" fmla="*/ 0 h 21"/>
                  <a:gd name="T18" fmla="*/ 12 w 12"/>
                  <a:gd name="T19" fmla="*/ 0 h 21"/>
                  <a:gd name="T20" fmla="*/ 11 w 12"/>
                  <a:gd name="T21" fmla="*/ 5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2" h="21">
                    <a:moveTo>
                      <a:pt x="11" y="5"/>
                    </a:moveTo>
                    <a:cubicBezTo>
                      <a:pt x="11" y="5"/>
                      <a:pt x="10" y="5"/>
                      <a:pt x="9" y="5"/>
                    </a:cubicBezTo>
                    <a:cubicBezTo>
                      <a:pt x="8" y="5"/>
                      <a:pt x="7" y="6"/>
                      <a:pt x="5" y="8"/>
                    </a:cubicBezTo>
                    <a:cubicBezTo>
                      <a:pt x="5" y="21"/>
                      <a:pt x="5" y="21"/>
                      <a:pt x="5" y="21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6" y="1"/>
                      <a:pt x="8" y="0"/>
                      <a:pt x="10" y="0"/>
                    </a:cubicBezTo>
                    <a:cubicBezTo>
                      <a:pt x="11" y="0"/>
                      <a:pt x="11" y="0"/>
                      <a:pt x="12" y="0"/>
                    </a:cubicBezTo>
                    <a:lnTo>
                      <a:pt x="11" y="5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37" name="Freeform 34"/>
              <p:cNvSpPr>
                <a:spLocks noEditPoints="1"/>
              </p:cNvSpPr>
              <p:nvPr/>
            </p:nvSpPr>
            <p:spPr bwMode="auto">
              <a:xfrm>
                <a:off x="4062413" y="5997575"/>
                <a:ext cx="66675" cy="66675"/>
              </a:xfrm>
              <a:custGeom>
                <a:avLst/>
                <a:gdLst>
                  <a:gd name="T0" fmla="*/ 10 w 21"/>
                  <a:gd name="T1" fmla="*/ 21 h 21"/>
                  <a:gd name="T2" fmla="*/ 0 w 21"/>
                  <a:gd name="T3" fmla="*/ 11 h 21"/>
                  <a:gd name="T4" fmla="*/ 10 w 21"/>
                  <a:gd name="T5" fmla="*/ 0 h 21"/>
                  <a:gd name="T6" fmla="*/ 21 w 21"/>
                  <a:gd name="T7" fmla="*/ 10 h 21"/>
                  <a:gd name="T8" fmla="*/ 10 w 21"/>
                  <a:gd name="T9" fmla="*/ 21 h 21"/>
                  <a:gd name="T10" fmla="*/ 10 w 21"/>
                  <a:gd name="T11" fmla="*/ 4 h 21"/>
                  <a:gd name="T12" fmla="*/ 5 w 21"/>
                  <a:gd name="T13" fmla="*/ 10 h 21"/>
                  <a:gd name="T14" fmla="*/ 10 w 21"/>
                  <a:gd name="T15" fmla="*/ 17 h 21"/>
                  <a:gd name="T16" fmla="*/ 15 w 21"/>
                  <a:gd name="T17" fmla="*/ 11 h 21"/>
                  <a:gd name="T18" fmla="*/ 10 w 21"/>
                  <a:gd name="T19" fmla="*/ 4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1" h="21">
                    <a:moveTo>
                      <a:pt x="10" y="21"/>
                    </a:moveTo>
                    <a:cubicBezTo>
                      <a:pt x="3" y="21"/>
                      <a:pt x="0" y="17"/>
                      <a:pt x="0" y="11"/>
                    </a:cubicBezTo>
                    <a:cubicBezTo>
                      <a:pt x="0" y="4"/>
                      <a:pt x="3" y="0"/>
                      <a:pt x="10" y="0"/>
                    </a:cubicBezTo>
                    <a:cubicBezTo>
                      <a:pt x="17" y="0"/>
                      <a:pt x="21" y="4"/>
                      <a:pt x="21" y="10"/>
                    </a:cubicBezTo>
                    <a:cubicBezTo>
                      <a:pt x="21" y="17"/>
                      <a:pt x="17" y="21"/>
                      <a:pt x="10" y="21"/>
                    </a:cubicBezTo>
                    <a:moveTo>
                      <a:pt x="10" y="4"/>
                    </a:moveTo>
                    <a:cubicBezTo>
                      <a:pt x="7" y="4"/>
                      <a:pt x="5" y="7"/>
                      <a:pt x="5" y="10"/>
                    </a:cubicBezTo>
                    <a:cubicBezTo>
                      <a:pt x="5" y="14"/>
                      <a:pt x="6" y="17"/>
                      <a:pt x="10" y="17"/>
                    </a:cubicBezTo>
                    <a:cubicBezTo>
                      <a:pt x="14" y="17"/>
                      <a:pt x="15" y="14"/>
                      <a:pt x="15" y="11"/>
                    </a:cubicBezTo>
                    <a:cubicBezTo>
                      <a:pt x="15" y="6"/>
                      <a:pt x="14" y="4"/>
                      <a:pt x="10" y="4"/>
                    </a:cubicBezTo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38" name="Oval 35"/>
              <p:cNvSpPr>
                <a:spLocks noChangeArrowheads="1"/>
              </p:cNvSpPr>
              <p:nvPr/>
            </p:nvSpPr>
            <p:spPr bwMode="auto">
              <a:xfrm>
                <a:off x="4141788" y="6042025"/>
                <a:ext cx="19050" cy="22225"/>
              </a:xfrm>
              <a:prstGeom prst="ellipse">
                <a:avLst/>
              </a:pr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39" name="Freeform 36"/>
              <p:cNvSpPr>
                <a:spLocks noEditPoints="1"/>
              </p:cNvSpPr>
              <p:nvPr/>
            </p:nvSpPr>
            <p:spPr bwMode="auto">
              <a:xfrm>
                <a:off x="4176713" y="5997575"/>
                <a:ext cx="57150" cy="66675"/>
              </a:xfrm>
              <a:custGeom>
                <a:avLst/>
                <a:gdLst>
                  <a:gd name="T0" fmla="*/ 14 w 18"/>
                  <a:gd name="T1" fmla="*/ 21 h 21"/>
                  <a:gd name="T2" fmla="*/ 13 w 18"/>
                  <a:gd name="T3" fmla="*/ 19 h 21"/>
                  <a:gd name="T4" fmla="*/ 7 w 18"/>
                  <a:gd name="T5" fmla="*/ 21 h 21"/>
                  <a:gd name="T6" fmla="*/ 0 w 18"/>
                  <a:gd name="T7" fmla="*/ 15 h 21"/>
                  <a:gd name="T8" fmla="*/ 10 w 18"/>
                  <a:gd name="T9" fmla="*/ 8 h 21"/>
                  <a:gd name="T10" fmla="*/ 13 w 18"/>
                  <a:gd name="T11" fmla="*/ 8 h 21"/>
                  <a:gd name="T12" fmla="*/ 13 w 18"/>
                  <a:gd name="T13" fmla="*/ 7 h 21"/>
                  <a:gd name="T14" fmla="*/ 8 w 18"/>
                  <a:gd name="T15" fmla="*/ 4 h 21"/>
                  <a:gd name="T16" fmla="*/ 2 w 18"/>
                  <a:gd name="T17" fmla="*/ 5 h 21"/>
                  <a:gd name="T18" fmla="*/ 2 w 18"/>
                  <a:gd name="T19" fmla="*/ 1 h 21"/>
                  <a:gd name="T20" fmla="*/ 9 w 18"/>
                  <a:gd name="T21" fmla="*/ 0 h 21"/>
                  <a:gd name="T22" fmla="*/ 18 w 18"/>
                  <a:gd name="T23" fmla="*/ 7 h 21"/>
                  <a:gd name="T24" fmla="*/ 18 w 18"/>
                  <a:gd name="T25" fmla="*/ 21 h 21"/>
                  <a:gd name="T26" fmla="*/ 14 w 18"/>
                  <a:gd name="T27" fmla="*/ 21 h 21"/>
                  <a:gd name="T28" fmla="*/ 13 w 18"/>
                  <a:gd name="T29" fmla="*/ 12 h 21"/>
                  <a:gd name="T30" fmla="*/ 10 w 18"/>
                  <a:gd name="T31" fmla="*/ 12 h 21"/>
                  <a:gd name="T32" fmla="*/ 5 w 18"/>
                  <a:gd name="T33" fmla="*/ 15 h 21"/>
                  <a:gd name="T34" fmla="*/ 8 w 18"/>
                  <a:gd name="T35" fmla="*/ 17 h 21"/>
                  <a:gd name="T36" fmla="*/ 13 w 18"/>
                  <a:gd name="T37" fmla="*/ 15 h 21"/>
                  <a:gd name="T38" fmla="*/ 13 w 18"/>
                  <a:gd name="T39" fmla="*/ 12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8" h="21">
                    <a:moveTo>
                      <a:pt x="14" y="21"/>
                    </a:moveTo>
                    <a:cubicBezTo>
                      <a:pt x="13" y="19"/>
                      <a:pt x="13" y="19"/>
                      <a:pt x="13" y="19"/>
                    </a:cubicBezTo>
                    <a:cubicBezTo>
                      <a:pt x="12" y="20"/>
                      <a:pt x="10" y="21"/>
                      <a:pt x="7" y="21"/>
                    </a:cubicBezTo>
                    <a:cubicBezTo>
                      <a:pt x="3" y="21"/>
                      <a:pt x="0" y="19"/>
                      <a:pt x="0" y="15"/>
                    </a:cubicBezTo>
                    <a:cubicBezTo>
                      <a:pt x="0" y="10"/>
                      <a:pt x="4" y="8"/>
                      <a:pt x="10" y="8"/>
                    </a:cubicBezTo>
                    <a:cubicBezTo>
                      <a:pt x="13" y="8"/>
                      <a:pt x="13" y="8"/>
                      <a:pt x="13" y="8"/>
                    </a:cubicBezTo>
                    <a:cubicBezTo>
                      <a:pt x="13" y="7"/>
                      <a:pt x="13" y="7"/>
                      <a:pt x="13" y="7"/>
                    </a:cubicBezTo>
                    <a:cubicBezTo>
                      <a:pt x="13" y="5"/>
                      <a:pt x="12" y="4"/>
                      <a:pt x="8" y="4"/>
                    </a:cubicBezTo>
                    <a:cubicBezTo>
                      <a:pt x="6" y="4"/>
                      <a:pt x="4" y="4"/>
                      <a:pt x="2" y="5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4" y="0"/>
                      <a:pt x="6" y="0"/>
                      <a:pt x="9" y="0"/>
                    </a:cubicBezTo>
                    <a:cubicBezTo>
                      <a:pt x="15" y="0"/>
                      <a:pt x="18" y="2"/>
                      <a:pt x="18" y="7"/>
                    </a:cubicBezTo>
                    <a:cubicBezTo>
                      <a:pt x="18" y="21"/>
                      <a:pt x="18" y="21"/>
                      <a:pt x="18" y="21"/>
                    </a:cubicBezTo>
                    <a:lnTo>
                      <a:pt x="14" y="21"/>
                    </a:lnTo>
                    <a:close/>
                    <a:moveTo>
                      <a:pt x="13" y="12"/>
                    </a:moveTo>
                    <a:cubicBezTo>
                      <a:pt x="10" y="12"/>
                      <a:pt x="10" y="12"/>
                      <a:pt x="10" y="12"/>
                    </a:cubicBezTo>
                    <a:cubicBezTo>
                      <a:pt x="7" y="12"/>
                      <a:pt x="5" y="13"/>
                      <a:pt x="5" y="15"/>
                    </a:cubicBezTo>
                    <a:cubicBezTo>
                      <a:pt x="5" y="16"/>
                      <a:pt x="6" y="17"/>
                      <a:pt x="8" y="17"/>
                    </a:cubicBezTo>
                    <a:cubicBezTo>
                      <a:pt x="10" y="17"/>
                      <a:pt x="11" y="17"/>
                      <a:pt x="13" y="15"/>
                    </a:cubicBezTo>
                    <a:lnTo>
                      <a:pt x="13" y="12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40" name="Freeform 37"/>
              <p:cNvSpPr>
                <a:spLocks/>
              </p:cNvSpPr>
              <p:nvPr/>
            </p:nvSpPr>
            <p:spPr bwMode="auto">
              <a:xfrm>
                <a:off x="4252913" y="5997575"/>
                <a:ext cx="57150" cy="66675"/>
              </a:xfrm>
              <a:custGeom>
                <a:avLst/>
                <a:gdLst>
                  <a:gd name="T0" fmla="*/ 14 w 18"/>
                  <a:gd name="T1" fmla="*/ 21 h 21"/>
                  <a:gd name="T2" fmla="*/ 14 w 18"/>
                  <a:gd name="T3" fmla="*/ 18 h 21"/>
                  <a:gd name="T4" fmla="*/ 7 w 18"/>
                  <a:gd name="T5" fmla="*/ 21 h 21"/>
                  <a:gd name="T6" fmla="*/ 0 w 18"/>
                  <a:gd name="T7" fmla="*/ 13 h 21"/>
                  <a:gd name="T8" fmla="*/ 0 w 18"/>
                  <a:gd name="T9" fmla="*/ 0 h 21"/>
                  <a:gd name="T10" fmla="*/ 5 w 18"/>
                  <a:gd name="T11" fmla="*/ 0 h 21"/>
                  <a:gd name="T12" fmla="*/ 5 w 18"/>
                  <a:gd name="T13" fmla="*/ 12 h 21"/>
                  <a:gd name="T14" fmla="*/ 8 w 18"/>
                  <a:gd name="T15" fmla="*/ 17 h 21"/>
                  <a:gd name="T16" fmla="*/ 13 w 18"/>
                  <a:gd name="T17" fmla="*/ 14 h 21"/>
                  <a:gd name="T18" fmla="*/ 13 w 18"/>
                  <a:gd name="T19" fmla="*/ 0 h 21"/>
                  <a:gd name="T20" fmla="*/ 18 w 18"/>
                  <a:gd name="T21" fmla="*/ 0 h 21"/>
                  <a:gd name="T22" fmla="*/ 18 w 18"/>
                  <a:gd name="T23" fmla="*/ 21 h 21"/>
                  <a:gd name="T24" fmla="*/ 14 w 18"/>
                  <a:gd name="T25" fmla="*/ 2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8" h="21">
                    <a:moveTo>
                      <a:pt x="14" y="21"/>
                    </a:moveTo>
                    <a:cubicBezTo>
                      <a:pt x="14" y="18"/>
                      <a:pt x="14" y="18"/>
                      <a:pt x="14" y="18"/>
                    </a:cubicBezTo>
                    <a:cubicBezTo>
                      <a:pt x="12" y="20"/>
                      <a:pt x="10" y="21"/>
                      <a:pt x="7" y="21"/>
                    </a:cubicBezTo>
                    <a:cubicBezTo>
                      <a:pt x="2" y="21"/>
                      <a:pt x="0" y="18"/>
                      <a:pt x="0" y="13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5" y="12"/>
                      <a:pt x="5" y="12"/>
                      <a:pt x="5" y="12"/>
                    </a:cubicBezTo>
                    <a:cubicBezTo>
                      <a:pt x="5" y="15"/>
                      <a:pt x="6" y="17"/>
                      <a:pt x="8" y="17"/>
                    </a:cubicBezTo>
                    <a:cubicBezTo>
                      <a:pt x="10" y="17"/>
                      <a:pt x="11" y="16"/>
                      <a:pt x="13" y="14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18" y="21"/>
                      <a:pt x="18" y="21"/>
                      <a:pt x="18" y="21"/>
                    </a:cubicBezTo>
                    <a:lnTo>
                      <a:pt x="14" y="21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</p:grpSp>
      </p:grpSp>
      <p:sp>
        <p:nvSpPr>
          <p:cNvPr id="63" name="Text Placeholder 14"/>
          <p:cNvSpPr>
            <a:spLocks noGrp="1"/>
          </p:cNvSpPr>
          <p:nvPr>
            <p:ph type="body" sz="quarter" idx="18"/>
          </p:nvPr>
        </p:nvSpPr>
        <p:spPr>
          <a:xfrm>
            <a:off x="359999" y="4219470"/>
            <a:ext cx="4752000" cy="108000"/>
          </a:xfrm>
        </p:spPr>
        <p:txBody>
          <a:bodyPr anchor="ctr">
            <a:noAutofit/>
          </a:bodyPr>
          <a:lstStyle>
            <a:lvl1pPr>
              <a:buFontTx/>
              <a:buNone/>
              <a:defRPr sz="1100" b="1" cap="all" baseline="0">
                <a:solidFill>
                  <a:schemeClr val="bg1"/>
                </a:solidFill>
              </a:defRPr>
            </a:lvl1pPr>
            <a:lvl2pPr marL="0" indent="0">
              <a:buFontTx/>
              <a:buNone/>
              <a:defRPr sz="1200">
                <a:solidFill>
                  <a:schemeClr val="bg2"/>
                </a:solidFill>
              </a:defRPr>
            </a:lvl2pPr>
            <a:lvl3pPr marL="0" indent="0">
              <a:buFontTx/>
              <a:buNone/>
              <a:defRPr sz="1200">
                <a:solidFill>
                  <a:schemeClr val="bg2"/>
                </a:solidFill>
              </a:defRPr>
            </a:lvl3pPr>
            <a:lvl4pPr marL="0" indent="0">
              <a:buFontTx/>
              <a:buNone/>
              <a:defRPr sz="1200">
                <a:solidFill>
                  <a:schemeClr val="bg2"/>
                </a:solidFill>
              </a:defRPr>
            </a:lvl4pPr>
            <a:lvl5pPr marL="0" indent="0">
              <a:buFontTx/>
              <a:buNone/>
              <a:defRPr sz="1200">
                <a:solidFill>
                  <a:schemeClr val="bg2"/>
                </a:solidFill>
              </a:defRPr>
            </a:lvl5pPr>
            <a:lvl6pPr marL="0" indent="0">
              <a:buFontTx/>
              <a:buNone/>
              <a:defRPr sz="1200">
                <a:solidFill>
                  <a:schemeClr val="bg2"/>
                </a:solidFill>
              </a:defRPr>
            </a:lvl6pPr>
            <a:lvl7pPr marL="0" indent="0">
              <a:buFontTx/>
              <a:buNone/>
              <a:defRPr sz="1200">
                <a:solidFill>
                  <a:schemeClr val="bg2"/>
                </a:solidFill>
              </a:defRPr>
            </a:lvl7pPr>
            <a:lvl8pPr marL="0" indent="0">
              <a:buFontTx/>
              <a:buNone/>
              <a:defRPr sz="1200">
                <a:solidFill>
                  <a:schemeClr val="bg2"/>
                </a:solidFill>
              </a:defRPr>
            </a:lvl8pPr>
            <a:lvl9pPr marL="0" indent="0">
              <a:buFontTx/>
              <a:buNone/>
              <a:defRPr sz="1200">
                <a:solidFill>
                  <a:schemeClr val="bg2"/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6302102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70C3B1-D789-DF43-A692-F20E4A641B5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86C2E6D-1357-E44A-ABE2-D9BD4453140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041265-8DA6-5748-9183-9232541BF0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B6563E-BE8A-C54A-9B51-09F05824A637}" type="datetimeFigureOut">
              <a:rPr lang="en-US" smtClean="0"/>
              <a:t>11/7/19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FDD65F-5F4D-C346-984B-712BF10D8E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BA5908-820B-AC4A-8077-9A0B68B864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2799A-FD4B-624A-A2F7-6FE2FC71A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66070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lternative Title Slide + Collaborator logos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" name="Group 62"/>
          <p:cNvGrpSpPr/>
          <p:nvPr userDrawn="1"/>
        </p:nvGrpSpPr>
        <p:grpSpPr>
          <a:xfrm>
            <a:off x="2" y="-1189"/>
            <a:ext cx="9144001" cy="5144689"/>
            <a:chOff x="0" y="-1190"/>
            <a:chExt cx="9144001" cy="5144689"/>
          </a:xfrm>
        </p:grpSpPr>
        <p:grpSp>
          <p:nvGrpSpPr>
            <p:cNvPr id="64" name="Group 74"/>
            <p:cNvGrpSpPr/>
            <p:nvPr userDrawn="1"/>
          </p:nvGrpSpPr>
          <p:grpSpPr>
            <a:xfrm>
              <a:off x="1" y="4124455"/>
              <a:ext cx="9144000" cy="1019044"/>
              <a:chOff x="1" y="4124455"/>
              <a:chExt cx="9144000" cy="1019044"/>
            </a:xfrm>
          </p:grpSpPr>
          <p:sp>
            <p:nvSpPr>
              <p:cNvPr id="79" name="Rectangle 78"/>
              <p:cNvSpPr/>
              <p:nvPr userDrawn="1"/>
            </p:nvSpPr>
            <p:spPr>
              <a:xfrm>
                <a:off x="1497" y="4455240"/>
                <a:ext cx="9142503" cy="68825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p:grpSp>
            <p:nvGrpSpPr>
              <p:cNvPr id="80" name="Group 99"/>
              <p:cNvGrpSpPr/>
              <p:nvPr userDrawn="1"/>
            </p:nvGrpSpPr>
            <p:grpSpPr>
              <a:xfrm>
                <a:off x="1" y="4124455"/>
                <a:ext cx="9144000" cy="745712"/>
                <a:chOff x="1" y="4124455"/>
                <a:chExt cx="9144000" cy="745712"/>
              </a:xfrm>
            </p:grpSpPr>
            <p:grpSp>
              <p:nvGrpSpPr>
                <p:cNvPr id="81" name="Group 98"/>
                <p:cNvGrpSpPr/>
                <p:nvPr userDrawn="1"/>
              </p:nvGrpSpPr>
              <p:grpSpPr>
                <a:xfrm>
                  <a:off x="1" y="4124455"/>
                  <a:ext cx="9144000" cy="745712"/>
                  <a:chOff x="1" y="4124455"/>
                  <a:chExt cx="9159874" cy="745712"/>
                </a:xfrm>
              </p:grpSpPr>
              <p:sp>
                <p:nvSpPr>
                  <p:cNvPr id="96" name="Freeform 42"/>
                  <p:cNvSpPr>
                    <a:spLocks noEditPoints="1"/>
                  </p:cNvSpPr>
                  <p:nvPr/>
                </p:nvSpPr>
                <p:spPr bwMode="auto">
                  <a:xfrm>
                    <a:off x="1" y="4171566"/>
                    <a:ext cx="9159873" cy="698601"/>
                  </a:xfrm>
                  <a:custGeom>
                    <a:avLst/>
                    <a:gdLst/>
                    <a:ahLst/>
                    <a:cxnLst>
                      <a:cxn ang="0">
                        <a:pos x="2415" y="88"/>
                      </a:cxn>
                      <a:cxn ang="0">
                        <a:pos x="0" y="88"/>
                      </a:cxn>
                      <a:cxn ang="0">
                        <a:pos x="0" y="102"/>
                      </a:cxn>
                      <a:cxn ang="0">
                        <a:pos x="2202" y="102"/>
                      </a:cxn>
                      <a:cxn ang="0">
                        <a:pos x="2415" y="88"/>
                      </a:cxn>
                      <a:cxn ang="0">
                        <a:pos x="2415" y="88"/>
                      </a:cxn>
                      <a:cxn ang="0">
                        <a:pos x="2415" y="88"/>
                      </a:cxn>
                      <a:cxn ang="0">
                        <a:pos x="2415" y="88"/>
                      </a:cxn>
                      <a:cxn ang="0">
                        <a:pos x="2881" y="0"/>
                      </a:cxn>
                      <a:cxn ang="0">
                        <a:pos x="2855" y="0"/>
                      </a:cxn>
                      <a:cxn ang="0">
                        <a:pos x="2855" y="88"/>
                      </a:cxn>
                      <a:cxn ang="0">
                        <a:pos x="2415" y="88"/>
                      </a:cxn>
                      <a:cxn ang="0">
                        <a:pos x="2415" y="88"/>
                      </a:cxn>
                      <a:cxn ang="0">
                        <a:pos x="2768" y="220"/>
                      </a:cxn>
                      <a:cxn ang="0">
                        <a:pos x="2881" y="220"/>
                      </a:cxn>
                      <a:cxn ang="0">
                        <a:pos x="2881" y="0"/>
                      </a:cxn>
                    </a:cxnLst>
                    <a:rect l="0" t="0" r="r" b="b"/>
                    <a:pathLst>
                      <a:path w="2881" h="220">
                        <a:moveTo>
                          <a:pt x="2415" y="88"/>
                        </a:moveTo>
                        <a:cubicBezTo>
                          <a:pt x="0" y="88"/>
                          <a:pt x="0" y="88"/>
                          <a:pt x="0" y="88"/>
                        </a:cubicBezTo>
                        <a:cubicBezTo>
                          <a:pt x="0" y="102"/>
                          <a:pt x="0" y="102"/>
                          <a:pt x="0" y="102"/>
                        </a:cubicBezTo>
                        <a:cubicBezTo>
                          <a:pt x="2202" y="102"/>
                          <a:pt x="2202" y="102"/>
                          <a:pt x="2202" y="102"/>
                        </a:cubicBezTo>
                        <a:cubicBezTo>
                          <a:pt x="2341" y="102"/>
                          <a:pt x="2386" y="99"/>
                          <a:pt x="2415" y="88"/>
                        </a:cubicBezTo>
                        <a:cubicBezTo>
                          <a:pt x="2415" y="88"/>
                          <a:pt x="2415" y="88"/>
                          <a:pt x="2415" y="88"/>
                        </a:cubicBezTo>
                        <a:cubicBezTo>
                          <a:pt x="2415" y="88"/>
                          <a:pt x="2415" y="88"/>
                          <a:pt x="2415" y="88"/>
                        </a:cubicBezTo>
                        <a:cubicBezTo>
                          <a:pt x="2415" y="88"/>
                          <a:pt x="2415" y="88"/>
                          <a:pt x="2415" y="88"/>
                        </a:cubicBezTo>
                        <a:moveTo>
                          <a:pt x="2881" y="0"/>
                        </a:moveTo>
                        <a:cubicBezTo>
                          <a:pt x="2855" y="0"/>
                          <a:pt x="2855" y="0"/>
                          <a:pt x="2855" y="0"/>
                        </a:cubicBezTo>
                        <a:cubicBezTo>
                          <a:pt x="2855" y="88"/>
                          <a:pt x="2855" y="88"/>
                          <a:pt x="2855" y="88"/>
                        </a:cubicBezTo>
                        <a:cubicBezTo>
                          <a:pt x="2415" y="88"/>
                          <a:pt x="2415" y="88"/>
                          <a:pt x="2415" y="88"/>
                        </a:cubicBezTo>
                        <a:cubicBezTo>
                          <a:pt x="2415" y="88"/>
                          <a:pt x="2415" y="88"/>
                          <a:pt x="2415" y="88"/>
                        </a:cubicBezTo>
                        <a:cubicBezTo>
                          <a:pt x="2489" y="148"/>
                          <a:pt x="2587" y="220"/>
                          <a:pt x="2768" y="220"/>
                        </a:cubicBezTo>
                        <a:cubicBezTo>
                          <a:pt x="2812" y="220"/>
                          <a:pt x="2881" y="220"/>
                          <a:pt x="2881" y="220"/>
                        </a:cubicBezTo>
                        <a:cubicBezTo>
                          <a:pt x="2881" y="0"/>
                          <a:pt x="2881" y="0"/>
                          <a:pt x="2881" y="0"/>
                        </a:cubicBezTo>
                      </a:path>
                    </a:pathLst>
                  </a:custGeom>
                  <a:solidFill>
                    <a:srgbClr val="BFBFBF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AU"/>
                  </a:p>
                </p:txBody>
              </p:sp>
              <p:sp>
                <p:nvSpPr>
                  <p:cNvPr id="97" name="Freeform 43"/>
                  <p:cNvSpPr>
                    <a:spLocks noEditPoints="1"/>
                  </p:cNvSpPr>
                  <p:nvPr/>
                </p:nvSpPr>
                <p:spPr bwMode="auto">
                  <a:xfrm>
                    <a:off x="1" y="4124455"/>
                    <a:ext cx="9077765" cy="327091"/>
                  </a:xfrm>
                  <a:custGeom>
                    <a:avLst/>
                    <a:gdLst/>
                    <a:ahLst/>
                    <a:cxnLst>
                      <a:cxn ang="0">
                        <a:pos x="2855" y="15"/>
                      </a:cxn>
                      <a:cxn ang="0">
                        <a:pos x="2773" y="15"/>
                      </a:cxn>
                      <a:cxn ang="0">
                        <a:pos x="2415" y="103"/>
                      </a:cxn>
                      <a:cxn ang="0">
                        <a:pos x="2855" y="103"/>
                      </a:cxn>
                      <a:cxn ang="0">
                        <a:pos x="2855" y="15"/>
                      </a:cxn>
                      <a:cxn ang="0">
                        <a:pos x="2075" y="0"/>
                      </a:cxn>
                      <a:cxn ang="0">
                        <a:pos x="0" y="0"/>
                      </a:cxn>
                      <a:cxn ang="0">
                        <a:pos x="0" y="103"/>
                      </a:cxn>
                      <a:cxn ang="0">
                        <a:pos x="2415" y="103"/>
                      </a:cxn>
                      <a:cxn ang="0">
                        <a:pos x="2075" y="0"/>
                      </a:cxn>
                    </a:cxnLst>
                    <a:rect l="0" t="0" r="r" b="b"/>
                    <a:pathLst>
                      <a:path w="2855" h="103">
                        <a:moveTo>
                          <a:pt x="2855" y="15"/>
                        </a:moveTo>
                        <a:cubicBezTo>
                          <a:pt x="2773" y="15"/>
                          <a:pt x="2773" y="15"/>
                          <a:pt x="2773" y="15"/>
                        </a:cubicBezTo>
                        <a:cubicBezTo>
                          <a:pt x="2555" y="15"/>
                          <a:pt x="2475" y="80"/>
                          <a:pt x="2415" y="103"/>
                        </a:cubicBezTo>
                        <a:cubicBezTo>
                          <a:pt x="2855" y="103"/>
                          <a:pt x="2855" y="103"/>
                          <a:pt x="2855" y="103"/>
                        </a:cubicBezTo>
                        <a:cubicBezTo>
                          <a:pt x="2855" y="15"/>
                          <a:pt x="2855" y="15"/>
                          <a:pt x="2855" y="15"/>
                        </a:cubicBezTo>
                        <a:moveTo>
                          <a:pt x="2075" y="0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103"/>
                          <a:pt x="0" y="103"/>
                          <a:pt x="0" y="103"/>
                        </a:cubicBezTo>
                        <a:cubicBezTo>
                          <a:pt x="2415" y="103"/>
                          <a:pt x="2415" y="103"/>
                          <a:pt x="2415" y="103"/>
                        </a:cubicBezTo>
                        <a:cubicBezTo>
                          <a:pt x="2342" y="43"/>
                          <a:pt x="2220" y="0"/>
                          <a:pt x="2075" y="0"/>
                        </a:cubicBezTo>
                      </a:path>
                    </a:pathLst>
                  </a:custGeom>
                  <a:solidFill>
                    <a:schemeClr val="accent1">
                      <a:lumMod val="75000"/>
                    </a:schemeClr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AU"/>
                  </a:p>
                </p:txBody>
              </p:sp>
              <p:sp>
                <p:nvSpPr>
                  <p:cNvPr id="98" name="Freeform 44"/>
                  <p:cNvSpPr>
                    <a:spLocks/>
                  </p:cNvSpPr>
                  <p:nvPr/>
                </p:nvSpPr>
                <p:spPr bwMode="auto">
                  <a:xfrm>
                    <a:off x="1" y="4171566"/>
                    <a:ext cx="7677872" cy="324399"/>
                  </a:xfrm>
                  <a:custGeom>
                    <a:avLst/>
                    <a:gdLst/>
                    <a:ahLst/>
                    <a:cxnLst>
                      <a:cxn ang="0">
                        <a:pos x="2415" y="88"/>
                      </a:cxn>
                      <a:cxn ang="0">
                        <a:pos x="2075" y="0"/>
                      </a:cxn>
                      <a:cxn ang="0">
                        <a:pos x="0" y="0"/>
                      </a:cxn>
                      <a:cxn ang="0">
                        <a:pos x="0" y="102"/>
                      </a:cxn>
                      <a:cxn ang="0">
                        <a:pos x="2202" y="102"/>
                      </a:cxn>
                      <a:cxn ang="0">
                        <a:pos x="2415" y="88"/>
                      </a:cxn>
                    </a:cxnLst>
                    <a:rect l="0" t="0" r="r" b="b"/>
                    <a:pathLst>
                      <a:path w="2415" h="102">
                        <a:moveTo>
                          <a:pt x="2415" y="88"/>
                        </a:moveTo>
                        <a:cubicBezTo>
                          <a:pt x="2333" y="41"/>
                          <a:pt x="2220" y="0"/>
                          <a:pt x="2075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102"/>
                          <a:pt x="0" y="102"/>
                          <a:pt x="0" y="102"/>
                        </a:cubicBezTo>
                        <a:cubicBezTo>
                          <a:pt x="2202" y="102"/>
                          <a:pt x="2202" y="102"/>
                          <a:pt x="2202" y="102"/>
                        </a:cubicBezTo>
                        <a:cubicBezTo>
                          <a:pt x="2341" y="102"/>
                          <a:pt x="2386" y="99"/>
                          <a:pt x="2415" y="88"/>
                        </a:cubicBezTo>
                      </a:path>
                    </a:pathLst>
                  </a:custGeom>
                  <a:solidFill>
                    <a:schemeClr val="accent2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AU"/>
                  </a:p>
                </p:txBody>
              </p:sp>
              <p:sp>
                <p:nvSpPr>
                  <p:cNvPr id="99" name="Freeform 45"/>
                  <p:cNvSpPr>
                    <a:spLocks/>
                  </p:cNvSpPr>
                  <p:nvPr/>
                </p:nvSpPr>
                <p:spPr bwMode="auto">
                  <a:xfrm>
                    <a:off x="7677873" y="4171566"/>
                    <a:ext cx="1482002" cy="648796"/>
                  </a:xfrm>
                  <a:custGeom>
                    <a:avLst/>
                    <a:gdLst/>
                    <a:ahLst/>
                    <a:cxnLst>
                      <a:cxn ang="0">
                        <a:pos x="358" y="0"/>
                      </a:cxn>
                      <a:cxn ang="0">
                        <a:pos x="0" y="88"/>
                      </a:cxn>
                      <a:cxn ang="0">
                        <a:pos x="353" y="204"/>
                      </a:cxn>
                      <a:cxn ang="0">
                        <a:pos x="466" y="204"/>
                      </a:cxn>
                      <a:cxn ang="0">
                        <a:pos x="466" y="0"/>
                      </a:cxn>
                      <a:cxn ang="0">
                        <a:pos x="358" y="0"/>
                      </a:cxn>
                    </a:cxnLst>
                    <a:rect l="0" t="0" r="r" b="b"/>
                    <a:pathLst>
                      <a:path w="466" h="204">
                        <a:moveTo>
                          <a:pt x="358" y="0"/>
                        </a:moveTo>
                        <a:cubicBezTo>
                          <a:pt x="140" y="0"/>
                          <a:pt x="60" y="65"/>
                          <a:pt x="0" y="88"/>
                        </a:cubicBezTo>
                        <a:cubicBezTo>
                          <a:pt x="96" y="142"/>
                          <a:pt x="172" y="204"/>
                          <a:pt x="353" y="204"/>
                        </a:cubicBezTo>
                        <a:cubicBezTo>
                          <a:pt x="397" y="204"/>
                          <a:pt x="466" y="204"/>
                          <a:pt x="466" y="204"/>
                        </a:cubicBezTo>
                        <a:cubicBezTo>
                          <a:pt x="466" y="0"/>
                          <a:pt x="466" y="0"/>
                          <a:pt x="466" y="0"/>
                        </a:cubicBezTo>
                        <a:lnTo>
                          <a:pt x="358" y="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AU"/>
                  </a:p>
                </p:txBody>
              </p:sp>
            </p:grpSp>
            <p:pic>
              <p:nvPicPr>
                <p:cNvPr id="82" name="Picture 78"/>
                <p:cNvPicPr>
                  <a:picLocks noChangeAspect="1" noChangeArrowheads="1"/>
                </p:cNvPicPr>
                <p:nvPr userDrawn="1"/>
              </p:nvPicPr>
              <p:blipFill>
                <a:blip r:embed="rId2" cstate="print"/>
                <a:srcRect/>
                <a:stretch>
                  <a:fillRect/>
                </a:stretch>
              </p:blipFill>
              <p:spPr bwMode="auto">
                <a:xfrm>
                  <a:off x="8301816" y="4256808"/>
                  <a:ext cx="489038" cy="48903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grpSp>
              <p:nvGrpSpPr>
                <p:cNvPr id="83" name="Group 19"/>
                <p:cNvGrpSpPr/>
                <p:nvPr userDrawn="1"/>
              </p:nvGrpSpPr>
              <p:grpSpPr>
                <a:xfrm>
                  <a:off x="359397" y="4355630"/>
                  <a:ext cx="612558" cy="71438"/>
                  <a:chOff x="3495675" y="5969000"/>
                  <a:chExt cx="814388" cy="95250"/>
                </a:xfrm>
                <a:solidFill>
                  <a:schemeClr val="accent1"/>
                </a:solidFill>
              </p:grpSpPr>
              <p:sp>
                <p:nvSpPr>
                  <p:cNvPr id="84" name="Freeform 26"/>
                  <p:cNvSpPr>
                    <a:spLocks/>
                  </p:cNvSpPr>
                  <p:nvPr/>
                </p:nvSpPr>
                <p:spPr bwMode="auto">
                  <a:xfrm>
                    <a:off x="3495675" y="5997575"/>
                    <a:ext cx="98425" cy="66675"/>
                  </a:xfrm>
                  <a:custGeom>
                    <a:avLst/>
                    <a:gdLst>
                      <a:gd name="T0" fmla="*/ 31 w 31"/>
                      <a:gd name="T1" fmla="*/ 0 h 21"/>
                      <a:gd name="T2" fmla="*/ 25 w 31"/>
                      <a:gd name="T3" fmla="*/ 21 h 21"/>
                      <a:gd name="T4" fmla="*/ 19 w 31"/>
                      <a:gd name="T5" fmla="*/ 21 h 21"/>
                      <a:gd name="T6" fmla="*/ 16 w 31"/>
                      <a:gd name="T7" fmla="*/ 9 h 21"/>
                      <a:gd name="T8" fmla="*/ 15 w 31"/>
                      <a:gd name="T9" fmla="*/ 7 h 21"/>
                      <a:gd name="T10" fmla="*/ 15 w 31"/>
                      <a:gd name="T11" fmla="*/ 7 h 21"/>
                      <a:gd name="T12" fmla="*/ 15 w 31"/>
                      <a:gd name="T13" fmla="*/ 9 h 21"/>
                      <a:gd name="T14" fmla="*/ 12 w 31"/>
                      <a:gd name="T15" fmla="*/ 21 h 21"/>
                      <a:gd name="T16" fmla="*/ 6 w 31"/>
                      <a:gd name="T17" fmla="*/ 21 h 21"/>
                      <a:gd name="T18" fmla="*/ 0 w 31"/>
                      <a:gd name="T19" fmla="*/ 0 h 21"/>
                      <a:gd name="T20" fmla="*/ 5 w 31"/>
                      <a:gd name="T21" fmla="*/ 0 h 21"/>
                      <a:gd name="T22" fmla="*/ 8 w 31"/>
                      <a:gd name="T23" fmla="*/ 13 h 21"/>
                      <a:gd name="T24" fmla="*/ 9 w 31"/>
                      <a:gd name="T25" fmla="*/ 16 h 21"/>
                      <a:gd name="T26" fmla="*/ 9 w 31"/>
                      <a:gd name="T27" fmla="*/ 16 h 21"/>
                      <a:gd name="T28" fmla="*/ 10 w 31"/>
                      <a:gd name="T29" fmla="*/ 13 h 21"/>
                      <a:gd name="T30" fmla="*/ 13 w 31"/>
                      <a:gd name="T31" fmla="*/ 0 h 21"/>
                      <a:gd name="T32" fmla="*/ 18 w 31"/>
                      <a:gd name="T33" fmla="*/ 0 h 21"/>
                      <a:gd name="T34" fmla="*/ 21 w 31"/>
                      <a:gd name="T35" fmla="*/ 13 h 21"/>
                      <a:gd name="T36" fmla="*/ 22 w 31"/>
                      <a:gd name="T37" fmla="*/ 16 h 21"/>
                      <a:gd name="T38" fmla="*/ 22 w 31"/>
                      <a:gd name="T39" fmla="*/ 16 h 21"/>
                      <a:gd name="T40" fmla="*/ 23 w 31"/>
                      <a:gd name="T41" fmla="*/ 12 h 21"/>
                      <a:gd name="T42" fmla="*/ 26 w 31"/>
                      <a:gd name="T43" fmla="*/ 0 h 21"/>
                      <a:gd name="T44" fmla="*/ 31 w 31"/>
                      <a:gd name="T45" fmla="*/ 0 h 2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</a:cxnLst>
                    <a:rect l="0" t="0" r="r" b="b"/>
                    <a:pathLst>
                      <a:path w="31" h="21">
                        <a:moveTo>
                          <a:pt x="31" y="0"/>
                        </a:moveTo>
                        <a:cubicBezTo>
                          <a:pt x="29" y="7"/>
                          <a:pt x="27" y="14"/>
                          <a:pt x="25" y="21"/>
                        </a:cubicBezTo>
                        <a:cubicBezTo>
                          <a:pt x="19" y="21"/>
                          <a:pt x="19" y="21"/>
                          <a:pt x="19" y="21"/>
                        </a:cubicBezTo>
                        <a:cubicBezTo>
                          <a:pt x="16" y="9"/>
                          <a:pt x="16" y="9"/>
                          <a:pt x="16" y="9"/>
                        </a:cubicBezTo>
                        <a:cubicBezTo>
                          <a:pt x="15" y="7"/>
                          <a:pt x="15" y="7"/>
                          <a:pt x="15" y="7"/>
                        </a:cubicBezTo>
                        <a:cubicBezTo>
                          <a:pt x="15" y="7"/>
                          <a:pt x="15" y="7"/>
                          <a:pt x="15" y="7"/>
                        </a:cubicBezTo>
                        <a:cubicBezTo>
                          <a:pt x="15" y="9"/>
                          <a:pt x="15" y="9"/>
                          <a:pt x="15" y="9"/>
                        </a:cubicBezTo>
                        <a:cubicBezTo>
                          <a:pt x="12" y="21"/>
                          <a:pt x="12" y="21"/>
                          <a:pt x="12" y="21"/>
                        </a:cubicBezTo>
                        <a:cubicBezTo>
                          <a:pt x="6" y="21"/>
                          <a:pt x="6" y="21"/>
                          <a:pt x="6" y="21"/>
                        </a:cubicBezTo>
                        <a:cubicBezTo>
                          <a:pt x="4" y="14"/>
                          <a:pt x="1" y="7"/>
                          <a:pt x="0" y="0"/>
                        </a:cubicBezTo>
                        <a:cubicBezTo>
                          <a:pt x="5" y="0"/>
                          <a:pt x="5" y="0"/>
                          <a:pt x="5" y="0"/>
                        </a:cubicBezTo>
                        <a:cubicBezTo>
                          <a:pt x="6" y="5"/>
                          <a:pt x="7" y="9"/>
                          <a:pt x="8" y="13"/>
                        </a:cubicBezTo>
                        <a:cubicBezTo>
                          <a:pt x="8" y="14"/>
                          <a:pt x="9" y="15"/>
                          <a:pt x="9" y="16"/>
                        </a:cubicBezTo>
                        <a:cubicBezTo>
                          <a:pt x="9" y="16"/>
                          <a:pt x="9" y="16"/>
                          <a:pt x="9" y="16"/>
                        </a:cubicBezTo>
                        <a:cubicBezTo>
                          <a:pt x="10" y="13"/>
                          <a:pt x="10" y="13"/>
                          <a:pt x="10" y="13"/>
                        </a:cubicBezTo>
                        <a:cubicBezTo>
                          <a:pt x="13" y="0"/>
                          <a:pt x="13" y="0"/>
                          <a:pt x="13" y="0"/>
                        </a:cubicBezTo>
                        <a:cubicBezTo>
                          <a:pt x="18" y="0"/>
                          <a:pt x="18" y="0"/>
                          <a:pt x="18" y="0"/>
                        </a:cubicBezTo>
                        <a:cubicBezTo>
                          <a:pt x="21" y="13"/>
                          <a:pt x="21" y="13"/>
                          <a:pt x="21" y="13"/>
                        </a:cubicBezTo>
                        <a:cubicBezTo>
                          <a:pt x="22" y="16"/>
                          <a:pt x="22" y="16"/>
                          <a:pt x="22" y="16"/>
                        </a:cubicBezTo>
                        <a:cubicBezTo>
                          <a:pt x="22" y="16"/>
                          <a:pt x="22" y="16"/>
                          <a:pt x="22" y="16"/>
                        </a:cubicBezTo>
                        <a:cubicBezTo>
                          <a:pt x="23" y="15"/>
                          <a:pt x="23" y="13"/>
                          <a:pt x="23" y="12"/>
                        </a:cubicBezTo>
                        <a:cubicBezTo>
                          <a:pt x="24" y="8"/>
                          <a:pt x="25" y="4"/>
                          <a:pt x="26" y="0"/>
                        </a:cubicBezTo>
                        <a:lnTo>
                          <a:pt x="31" y="0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en-AU"/>
                  </a:p>
                </p:txBody>
              </p:sp>
              <p:sp>
                <p:nvSpPr>
                  <p:cNvPr id="85" name="Freeform 27"/>
                  <p:cNvSpPr>
                    <a:spLocks/>
                  </p:cNvSpPr>
                  <p:nvPr/>
                </p:nvSpPr>
                <p:spPr bwMode="auto">
                  <a:xfrm>
                    <a:off x="3603625" y="5997575"/>
                    <a:ext cx="98425" cy="66675"/>
                  </a:xfrm>
                  <a:custGeom>
                    <a:avLst/>
                    <a:gdLst>
                      <a:gd name="T0" fmla="*/ 31 w 31"/>
                      <a:gd name="T1" fmla="*/ 0 h 21"/>
                      <a:gd name="T2" fmla="*/ 25 w 31"/>
                      <a:gd name="T3" fmla="*/ 21 h 21"/>
                      <a:gd name="T4" fmla="*/ 19 w 31"/>
                      <a:gd name="T5" fmla="*/ 21 h 21"/>
                      <a:gd name="T6" fmla="*/ 16 w 31"/>
                      <a:gd name="T7" fmla="*/ 9 h 21"/>
                      <a:gd name="T8" fmla="*/ 15 w 31"/>
                      <a:gd name="T9" fmla="*/ 7 h 21"/>
                      <a:gd name="T10" fmla="*/ 15 w 31"/>
                      <a:gd name="T11" fmla="*/ 7 h 21"/>
                      <a:gd name="T12" fmla="*/ 15 w 31"/>
                      <a:gd name="T13" fmla="*/ 9 h 21"/>
                      <a:gd name="T14" fmla="*/ 12 w 31"/>
                      <a:gd name="T15" fmla="*/ 21 h 21"/>
                      <a:gd name="T16" fmla="*/ 6 w 31"/>
                      <a:gd name="T17" fmla="*/ 21 h 21"/>
                      <a:gd name="T18" fmla="*/ 0 w 31"/>
                      <a:gd name="T19" fmla="*/ 0 h 21"/>
                      <a:gd name="T20" fmla="*/ 5 w 31"/>
                      <a:gd name="T21" fmla="*/ 0 h 21"/>
                      <a:gd name="T22" fmla="*/ 8 w 31"/>
                      <a:gd name="T23" fmla="*/ 13 h 21"/>
                      <a:gd name="T24" fmla="*/ 9 w 31"/>
                      <a:gd name="T25" fmla="*/ 16 h 21"/>
                      <a:gd name="T26" fmla="*/ 9 w 31"/>
                      <a:gd name="T27" fmla="*/ 16 h 21"/>
                      <a:gd name="T28" fmla="*/ 10 w 31"/>
                      <a:gd name="T29" fmla="*/ 13 h 21"/>
                      <a:gd name="T30" fmla="*/ 13 w 31"/>
                      <a:gd name="T31" fmla="*/ 0 h 21"/>
                      <a:gd name="T32" fmla="*/ 18 w 31"/>
                      <a:gd name="T33" fmla="*/ 0 h 21"/>
                      <a:gd name="T34" fmla="*/ 22 w 31"/>
                      <a:gd name="T35" fmla="*/ 13 h 21"/>
                      <a:gd name="T36" fmla="*/ 22 w 31"/>
                      <a:gd name="T37" fmla="*/ 16 h 21"/>
                      <a:gd name="T38" fmla="*/ 22 w 31"/>
                      <a:gd name="T39" fmla="*/ 16 h 21"/>
                      <a:gd name="T40" fmla="*/ 23 w 31"/>
                      <a:gd name="T41" fmla="*/ 12 h 21"/>
                      <a:gd name="T42" fmla="*/ 26 w 31"/>
                      <a:gd name="T43" fmla="*/ 0 h 21"/>
                      <a:gd name="T44" fmla="*/ 31 w 31"/>
                      <a:gd name="T45" fmla="*/ 0 h 2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</a:cxnLst>
                    <a:rect l="0" t="0" r="r" b="b"/>
                    <a:pathLst>
                      <a:path w="31" h="21">
                        <a:moveTo>
                          <a:pt x="31" y="0"/>
                        </a:moveTo>
                        <a:cubicBezTo>
                          <a:pt x="29" y="7"/>
                          <a:pt x="27" y="14"/>
                          <a:pt x="25" y="21"/>
                        </a:cubicBezTo>
                        <a:cubicBezTo>
                          <a:pt x="19" y="21"/>
                          <a:pt x="19" y="21"/>
                          <a:pt x="19" y="21"/>
                        </a:cubicBezTo>
                        <a:cubicBezTo>
                          <a:pt x="16" y="9"/>
                          <a:pt x="16" y="9"/>
                          <a:pt x="16" y="9"/>
                        </a:cubicBezTo>
                        <a:cubicBezTo>
                          <a:pt x="15" y="7"/>
                          <a:pt x="15" y="7"/>
                          <a:pt x="15" y="7"/>
                        </a:cubicBezTo>
                        <a:cubicBezTo>
                          <a:pt x="15" y="7"/>
                          <a:pt x="15" y="7"/>
                          <a:pt x="15" y="7"/>
                        </a:cubicBezTo>
                        <a:cubicBezTo>
                          <a:pt x="15" y="9"/>
                          <a:pt x="15" y="9"/>
                          <a:pt x="15" y="9"/>
                        </a:cubicBezTo>
                        <a:cubicBezTo>
                          <a:pt x="12" y="21"/>
                          <a:pt x="12" y="21"/>
                          <a:pt x="12" y="21"/>
                        </a:cubicBezTo>
                        <a:cubicBezTo>
                          <a:pt x="6" y="21"/>
                          <a:pt x="6" y="21"/>
                          <a:pt x="6" y="21"/>
                        </a:cubicBezTo>
                        <a:cubicBezTo>
                          <a:pt x="4" y="14"/>
                          <a:pt x="2" y="7"/>
                          <a:pt x="0" y="0"/>
                        </a:cubicBezTo>
                        <a:cubicBezTo>
                          <a:pt x="5" y="0"/>
                          <a:pt x="5" y="0"/>
                          <a:pt x="5" y="0"/>
                        </a:cubicBezTo>
                        <a:cubicBezTo>
                          <a:pt x="6" y="5"/>
                          <a:pt x="7" y="9"/>
                          <a:pt x="8" y="13"/>
                        </a:cubicBezTo>
                        <a:cubicBezTo>
                          <a:pt x="8" y="14"/>
                          <a:pt x="9" y="15"/>
                          <a:pt x="9" y="16"/>
                        </a:cubicBezTo>
                        <a:cubicBezTo>
                          <a:pt x="9" y="16"/>
                          <a:pt x="9" y="16"/>
                          <a:pt x="9" y="16"/>
                        </a:cubicBezTo>
                        <a:cubicBezTo>
                          <a:pt x="10" y="13"/>
                          <a:pt x="10" y="13"/>
                          <a:pt x="10" y="13"/>
                        </a:cubicBezTo>
                        <a:cubicBezTo>
                          <a:pt x="13" y="0"/>
                          <a:pt x="13" y="0"/>
                          <a:pt x="13" y="0"/>
                        </a:cubicBezTo>
                        <a:cubicBezTo>
                          <a:pt x="18" y="0"/>
                          <a:pt x="18" y="0"/>
                          <a:pt x="18" y="0"/>
                        </a:cubicBezTo>
                        <a:cubicBezTo>
                          <a:pt x="22" y="13"/>
                          <a:pt x="22" y="13"/>
                          <a:pt x="22" y="13"/>
                        </a:cubicBezTo>
                        <a:cubicBezTo>
                          <a:pt x="22" y="16"/>
                          <a:pt x="22" y="16"/>
                          <a:pt x="22" y="16"/>
                        </a:cubicBezTo>
                        <a:cubicBezTo>
                          <a:pt x="22" y="16"/>
                          <a:pt x="22" y="16"/>
                          <a:pt x="22" y="16"/>
                        </a:cubicBezTo>
                        <a:cubicBezTo>
                          <a:pt x="23" y="15"/>
                          <a:pt x="23" y="13"/>
                          <a:pt x="23" y="12"/>
                        </a:cubicBezTo>
                        <a:cubicBezTo>
                          <a:pt x="24" y="8"/>
                          <a:pt x="25" y="4"/>
                          <a:pt x="26" y="0"/>
                        </a:cubicBezTo>
                        <a:lnTo>
                          <a:pt x="31" y="0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en-AU"/>
                  </a:p>
                </p:txBody>
              </p:sp>
              <p:sp>
                <p:nvSpPr>
                  <p:cNvPr id="86" name="Freeform 28"/>
                  <p:cNvSpPr>
                    <a:spLocks/>
                  </p:cNvSpPr>
                  <p:nvPr/>
                </p:nvSpPr>
                <p:spPr bwMode="auto">
                  <a:xfrm>
                    <a:off x="3711575" y="5997575"/>
                    <a:ext cx="98425" cy="66675"/>
                  </a:xfrm>
                  <a:custGeom>
                    <a:avLst/>
                    <a:gdLst>
                      <a:gd name="T0" fmla="*/ 31 w 31"/>
                      <a:gd name="T1" fmla="*/ 0 h 21"/>
                      <a:gd name="T2" fmla="*/ 25 w 31"/>
                      <a:gd name="T3" fmla="*/ 21 h 21"/>
                      <a:gd name="T4" fmla="*/ 19 w 31"/>
                      <a:gd name="T5" fmla="*/ 21 h 21"/>
                      <a:gd name="T6" fmla="*/ 16 w 31"/>
                      <a:gd name="T7" fmla="*/ 9 h 21"/>
                      <a:gd name="T8" fmla="*/ 15 w 31"/>
                      <a:gd name="T9" fmla="*/ 7 h 21"/>
                      <a:gd name="T10" fmla="*/ 15 w 31"/>
                      <a:gd name="T11" fmla="*/ 7 h 21"/>
                      <a:gd name="T12" fmla="*/ 15 w 31"/>
                      <a:gd name="T13" fmla="*/ 9 h 21"/>
                      <a:gd name="T14" fmla="*/ 12 w 31"/>
                      <a:gd name="T15" fmla="*/ 21 h 21"/>
                      <a:gd name="T16" fmla="*/ 6 w 31"/>
                      <a:gd name="T17" fmla="*/ 21 h 21"/>
                      <a:gd name="T18" fmla="*/ 0 w 31"/>
                      <a:gd name="T19" fmla="*/ 0 h 21"/>
                      <a:gd name="T20" fmla="*/ 5 w 31"/>
                      <a:gd name="T21" fmla="*/ 0 h 21"/>
                      <a:gd name="T22" fmla="*/ 8 w 31"/>
                      <a:gd name="T23" fmla="*/ 13 h 21"/>
                      <a:gd name="T24" fmla="*/ 9 w 31"/>
                      <a:gd name="T25" fmla="*/ 16 h 21"/>
                      <a:gd name="T26" fmla="*/ 9 w 31"/>
                      <a:gd name="T27" fmla="*/ 16 h 21"/>
                      <a:gd name="T28" fmla="*/ 10 w 31"/>
                      <a:gd name="T29" fmla="*/ 13 h 21"/>
                      <a:gd name="T30" fmla="*/ 13 w 31"/>
                      <a:gd name="T31" fmla="*/ 0 h 21"/>
                      <a:gd name="T32" fmla="*/ 18 w 31"/>
                      <a:gd name="T33" fmla="*/ 0 h 21"/>
                      <a:gd name="T34" fmla="*/ 22 w 31"/>
                      <a:gd name="T35" fmla="*/ 13 h 21"/>
                      <a:gd name="T36" fmla="*/ 22 w 31"/>
                      <a:gd name="T37" fmla="*/ 16 h 21"/>
                      <a:gd name="T38" fmla="*/ 22 w 31"/>
                      <a:gd name="T39" fmla="*/ 16 h 21"/>
                      <a:gd name="T40" fmla="*/ 23 w 31"/>
                      <a:gd name="T41" fmla="*/ 12 h 21"/>
                      <a:gd name="T42" fmla="*/ 26 w 31"/>
                      <a:gd name="T43" fmla="*/ 0 h 21"/>
                      <a:gd name="T44" fmla="*/ 31 w 31"/>
                      <a:gd name="T45" fmla="*/ 0 h 2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</a:cxnLst>
                    <a:rect l="0" t="0" r="r" b="b"/>
                    <a:pathLst>
                      <a:path w="31" h="21">
                        <a:moveTo>
                          <a:pt x="31" y="0"/>
                        </a:moveTo>
                        <a:cubicBezTo>
                          <a:pt x="29" y="7"/>
                          <a:pt x="27" y="14"/>
                          <a:pt x="25" y="21"/>
                        </a:cubicBezTo>
                        <a:cubicBezTo>
                          <a:pt x="19" y="21"/>
                          <a:pt x="19" y="21"/>
                          <a:pt x="19" y="21"/>
                        </a:cubicBezTo>
                        <a:cubicBezTo>
                          <a:pt x="16" y="9"/>
                          <a:pt x="16" y="9"/>
                          <a:pt x="16" y="9"/>
                        </a:cubicBezTo>
                        <a:cubicBezTo>
                          <a:pt x="15" y="7"/>
                          <a:pt x="15" y="7"/>
                          <a:pt x="15" y="7"/>
                        </a:cubicBezTo>
                        <a:cubicBezTo>
                          <a:pt x="15" y="7"/>
                          <a:pt x="15" y="7"/>
                          <a:pt x="15" y="7"/>
                        </a:cubicBezTo>
                        <a:cubicBezTo>
                          <a:pt x="15" y="9"/>
                          <a:pt x="15" y="9"/>
                          <a:pt x="15" y="9"/>
                        </a:cubicBezTo>
                        <a:cubicBezTo>
                          <a:pt x="12" y="21"/>
                          <a:pt x="12" y="21"/>
                          <a:pt x="12" y="21"/>
                        </a:cubicBezTo>
                        <a:cubicBezTo>
                          <a:pt x="6" y="21"/>
                          <a:pt x="6" y="21"/>
                          <a:pt x="6" y="21"/>
                        </a:cubicBezTo>
                        <a:cubicBezTo>
                          <a:pt x="4" y="14"/>
                          <a:pt x="2" y="7"/>
                          <a:pt x="0" y="0"/>
                        </a:cubicBezTo>
                        <a:cubicBezTo>
                          <a:pt x="5" y="0"/>
                          <a:pt x="5" y="0"/>
                          <a:pt x="5" y="0"/>
                        </a:cubicBezTo>
                        <a:cubicBezTo>
                          <a:pt x="6" y="5"/>
                          <a:pt x="7" y="9"/>
                          <a:pt x="8" y="13"/>
                        </a:cubicBezTo>
                        <a:cubicBezTo>
                          <a:pt x="9" y="14"/>
                          <a:pt x="9" y="15"/>
                          <a:pt x="9" y="16"/>
                        </a:cubicBezTo>
                        <a:cubicBezTo>
                          <a:pt x="9" y="16"/>
                          <a:pt x="9" y="16"/>
                          <a:pt x="9" y="16"/>
                        </a:cubicBezTo>
                        <a:cubicBezTo>
                          <a:pt x="10" y="13"/>
                          <a:pt x="10" y="13"/>
                          <a:pt x="10" y="13"/>
                        </a:cubicBezTo>
                        <a:cubicBezTo>
                          <a:pt x="13" y="0"/>
                          <a:pt x="13" y="0"/>
                          <a:pt x="13" y="0"/>
                        </a:cubicBezTo>
                        <a:cubicBezTo>
                          <a:pt x="18" y="0"/>
                          <a:pt x="18" y="0"/>
                          <a:pt x="18" y="0"/>
                        </a:cubicBezTo>
                        <a:cubicBezTo>
                          <a:pt x="22" y="13"/>
                          <a:pt x="22" y="13"/>
                          <a:pt x="22" y="13"/>
                        </a:cubicBezTo>
                        <a:cubicBezTo>
                          <a:pt x="22" y="16"/>
                          <a:pt x="22" y="16"/>
                          <a:pt x="22" y="16"/>
                        </a:cubicBezTo>
                        <a:cubicBezTo>
                          <a:pt x="22" y="16"/>
                          <a:pt x="22" y="16"/>
                          <a:pt x="22" y="16"/>
                        </a:cubicBezTo>
                        <a:cubicBezTo>
                          <a:pt x="23" y="15"/>
                          <a:pt x="23" y="13"/>
                          <a:pt x="23" y="12"/>
                        </a:cubicBezTo>
                        <a:cubicBezTo>
                          <a:pt x="24" y="8"/>
                          <a:pt x="25" y="4"/>
                          <a:pt x="26" y="0"/>
                        </a:cubicBezTo>
                        <a:lnTo>
                          <a:pt x="31" y="0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en-AU"/>
                  </a:p>
                </p:txBody>
              </p:sp>
              <p:sp>
                <p:nvSpPr>
                  <p:cNvPr id="87" name="Oval 29"/>
                  <p:cNvSpPr>
                    <a:spLocks noChangeArrowheads="1"/>
                  </p:cNvSpPr>
                  <p:nvPr/>
                </p:nvSpPr>
                <p:spPr bwMode="auto">
                  <a:xfrm>
                    <a:off x="3819525" y="6042025"/>
                    <a:ext cx="19050" cy="22225"/>
                  </a:xfrm>
                  <a:prstGeom prst="ellipse">
                    <a:avLst/>
                  </a:prstGeom>
                  <a:grpFill/>
                  <a:ln>
                    <a:noFill/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en-AU"/>
                  </a:p>
                </p:txBody>
              </p:sp>
              <p:sp>
                <p:nvSpPr>
                  <p:cNvPr id="88" name="Freeform 30"/>
                  <p:cNvSpPr>
                    <a:spLocks/>
                  </p:cNvSpPr>
                  <p:nvPr/>
                </p:nvSpPr>
                <p:spPr bwMode="auto">
                  <a:xfrm>
                    <a:off x="3851275" y="5997575"/>
                    <a:ext cx="50800" cy="66675"/>
                  </a:xfrm>
                  <a:custGeom>
                    <a:avLst/>
                    <a:gdLst>
                      <a:gd name="T0" fmla="*/ 16 w 16"/>
                      <a:gd name="T1" fmla="*/ 20 h 21"/>
                      <a:gd name="T2" fmla="*/ 10 w 16"/>
                      <a:gd name="T3" fmla="*/ 21 h 21"/>
                      <a:gd name="T4" fmla="*/ 0 w 16"/>
                      <a:gd name="T5" fmla="*/ 11 h 21"/>
                      <a:gd name="T6" fmla="*/ 10 w 16"/>
                      <a:gd name="T7" fmla="*/ 0 h 21"/>
                      <a:gd name="T8" fmla="*/ 16 w 16"/>
                      <a:gd name="T9" fmla="*/ 1 h 21"/>
                      <a:gd name="T10" fmla="*/ 14 w 16"/>
                      <a:gd name="T11" fmla="*/ 5 h 21"/>
                      <a:gd name="T12" fmla="*/ 11 w 16"/>
                      <a:gd name="T13" fmla="*/ 4 h 21"/>
                      <a:gd name="T14" fmla="*/ 6 w 16"/>
                      <a:gd name="T15" fmla="*/ 10 h 21"/>
                      <a:gd name="T16" fmla="*/ 11 w 16"/>
                      <a:gd name="T17" fmla="*/ 17 h 21"/>
                      <a:gd name="T18" fmla="*/ 15 w 16"/>
                      <a:gd name="T19" fmla="*/ 16 h 21"/>
                      <a:gd name="T20" fmla="*/ 16 w 16"/>
                      <a:gd name="T21" fmla="*/ 20 h 2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16" h="21">
                        <a:moveTo>
                          <a:pt x="16" y="20"/>
                        </a:moveTo>
                        <a:cubicBezTo>
                          <a:pt x="14" y="21"/>
                          <a:pt x="12" y="21"/>
                          <a:pt x="10" y="21"/>
                        </a:cubicBezTo>
                        <a:cubicBezTo>
                          <a:pt x="3" y="21"/>
                          <a:pt x="0" y="17"/>
                          <a:pt x="0" y="11"/>
                        </a:cubicBezTo>
                        <a:cubicBezTo>
                          <a:pt x="0" y="4"/>
                          <a:pt x="4" y="0"/>
                          <a:pt x="10" y="0"/>
                        </a:cubicBezTo>
                        <a:cubicBezTo>
                          <a:pt x="12" y="0"/>
                          <a:pt x="14" y="0"/>
                          <a:pt x="16" y="1"/>
                        </a:cubicBezTo>
                        <a:cubicBezTo>
                          <a:pt x="14" y="5"/>
                          <a:pt x="14" y="5"/>
                          <a:pt x="14" y="5"/>
                        </a:cubicBezTo>
                        <a:cubicBezTo>
                          <a:pt x="13" y="4"/>
                          <a:pt x="12" y="4"/>
                          <a:pt x="11" y="4"/>
                        </a:cubicBezTo>
                        <a:cubicBezTo>
                          <a:pt x="7" y="4"/>
                          <a:pt x="6" y="6"/>
                          <a:pt x="6" y="10"/>
                        </a:cubicBezTo>
                        <a:cubicBezTo>
                          <a:pt x="6" y="15"/>
                          <a:pt x="7" y="17"/>
                          <a:pt x="11" y="17"/>
                        </a:cubicBezTo>
                        <a:cubicBezTo>
                          <a:pt x="12" y="17"/>
                          <a:pt x="14" y="17"/>
                          <a:pt x="15" y="16"/>
                        </a:cubicBezTo>
                        <a:lnTo>
                          <a:pt x="16" y="20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en-AU"/>
                  </a:p>
                </p:txBody>
              </p:sp>
              <p:sp>
                <p:nvSpPr>
                  <p:cNvPr id="89" name="Freeform 31"/>
                  <p:cNvSpPr>
                    <a:spLocks/>
                  </p:cNvSpPr>
                  <p:nvPr/>
                </p:nvSpPr>
                <p:spPr bwMode="auto">
                  <a:xfrm>
                    <a:off x="3911600" y="5997575"/>
                    <a:ext cx="47625" cy="66675"/>
                  </a:xfrm>
                  <a:custGeom>
                    <a:avLst/>
                    <a:gdLst>
                      <a:gd name="T0" fmla="*/ 6 w 15"/>
                      <a:gd name="T1" fmla="*/ 21 h 21"/>
                      <a:gd name="T2" fmla="*/ 0 w 15"/>
                      <a:gd name="T3" fmla="*/ 20 h 21"/>
                      <a:gd name="T4" fmla="*/ 1 w 15"/>
                      <a:gd name="T5" fmla="*/ 16 h 21"/>
                      <a:gd name="T6" fmla="*/ 6 w 15"/>
                      <a:gd name="T7" fmla="*/ 17 h 21"/>
                      <a:gd name="T8" fmla="*/ 9 w 15"/>
                      <a:gd name="T9" fmla="*/ 15 h 21"/>
                      <a:gd name="T10" fmla="*/ 6 w 15"/>
                      <a:gd name="T11" fmla="*/ 12 h 21"/>
                      <a:gd name="T12" fmla="*/ 0 w 15"/>
                      <a:gd name="T13" fmla="*/ 6 h 21"/>
                      <a:gd name="T14" fmla="*/ 8 w 15"/>
                      <a:gd name="T15" fmla="*/ 0 h 21"/>
                      <a:gd name="T16" fmla="*/ 13 w 15"/>
                      <a:gd name="T17" fmla="*/ 0 h 21"/>
                      <a:gd name="T18" fmla="*/ 13 w 15"/>
                      <a:gd name="T19" fmla="*/ 4 h 21"/>
                      <a:gd name="T20" fmla="*/ 9 w 15"/>
                      <a:gd name="T21" fmla="*/ 4 h 21"/>
                      <a:gd name="T22" fmla="*/ 6 w 15"/>
                      <a:gd name="T23" fmla="*/ 6 h 21"/>
                      <a:gd name="T24" fmla="*/ 9 w 15"/>
                      <a:gd name="T25" fmla="*/ 9 h 21"/>
                      <a:gd name="T26" fmla="*/ 15 w 15"/>
                      <a:gd name="T27" fmla="*/ 14 h 21"/>
                      <a:gd name="T28" fmla="*/ 6 w 15"/>
                      <a:gd name="T29" fmla="*/ 21 h 2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</a:cxnLst>
                    <a:rect l="0" t="0" r="r" b="b"/>
                    <a:pathLst>
                      <a:path w="15" h="21">
                        <a:moveTo>
                          <a:pt x="6" y="21"/>
                        </a:moveTo>
                        <a:cubicBezTo>
                          <a:pt x="4" y="21"/>
                          <a:pt x="2" y="21"/>
                          <a:pt x="0" y="20"/>
                        </a:cubicBezTo>
                        <a:cubicBezTo>
                          <a:pt x="1" y="16"/>
                          <a:pt x="1" y="16"/>
                          <a:pt x="1" y="16"/>
                        </a:cubicBezTo>
                        <a:cubicBezTo>
                          <a:pt x="3" y="17"/>
                          <a:pt x="5" y="17"/>
                          <a:pt x="6" y="17"/>
                        </a:cubicBezTo>
                        <a:cubicBezTo>
                          <a:pt x="8" y="17"/>
                          <a:pt x="9" y="16"/>
                          <a:pt x="9" y="15"/>
                        </a:cubicBezTo>
                        <a:cubicBezTo>
                          <a:pt x="9" y="14"/>
                          <a:pt x="8" y="13"/>
                          <a:pt x="6" y="12"/>
                        </a:cubicBezTo>
                        <a:cubicBezTo>
                          <a:pt x="3" y="11"/>
                          <a:pt x="0" y="10"/>
                          <a:pt x="0" y="6"/>
                        </a:cubicBezTo>
                        <a:cubicBezTo>
                          <a:pt x="0" y="2"/>
                          <a:pt x="3" y="0"/>
                          <a:pt x="8" y="0"/>
                        </a:cubicBezTo>
                        <a:cubicBezTo>
                          <a:pt x="10" y="0"/>
                          <a:pt x="12" y="0"/>
                          <a:pt x="13" y="0"/>
                        </a:cubicBezTo>
                        <a:cubicBezTo>
                          <a:pt x="13" y="4"/>
                          <a:pt x="13" y="4"/>
                          <a:pt x="13" y="4"/>
                        </a:cubicBezTo>
                        <a:cubicBezTo>
                          <a:pt x="11" y="4"/>
                          <a:pt x="10" y="4"/>
                          <a:pt x="9" y="4"/>
                        </a:cubicBezTo>
                        <a:cubicBezTo>
                          <a:pt x="6" y="4"/>
                          <a:pt x="6" y="5"/>
                          <a:pt x="6" y="6"/>
                        </a:cubicBezTo>
                        <a:cubicBezTo>
                          <a:pt x="6" y="7"/>
                          <a:pt x="7" y="8"/>
                          <a:pt x="9" y="9"/>
                        </a:cubicBezTo>
                        <a:cubicBezTo>
                          <a:pt x="13" y="10"/>
                          <a:pt x="15" y="11"/>
                          <a:pt x="15" y="14"/>
                        </a:cubicBezTo>
                        <a:cubicBezTo>
                          <a:pt x="15" y="18"/>
                          <a:pt x="11" y="21"/>
                          <a:pt x="6" y="21"/>
                        </a:cubicBezTo>
                      </a:path>
                    </a:pathLst>
                  </a:custGeom>
                  <a:grpFill/>
                  <a:ln>
                    <a:noFill/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en-AU"/>
                  </a:p>
                </p:txBody>
              </p:sp>
              <p:sp>
                <p:nvSpPr>
                  <p:cNvPr id="90" name="Freeform 32"/>
                  <p:cNvSpPr>
                    <a:spLocks noEditPoints="1"/>
                  </p:cNvSpPr>
                  <p:nvPr/>
                </p:nvSpPr>
                <p:spPr bwMode="auto">
                  <a:xfrm>
                    <a:off x="3965575" y="5969000"/>
                    <a:ext cx="28575" cy="95250"/>
                  </a:xfrm>
                  <a:custGeom>
                    <a:avLst/>
                    <a:gdLst>
                      <a:gd name="T0" fmla="*/ 4 w 9"/>
                      <a:gd name="T1" fmla="*/ 30 h 30"/>
                      <a:gd name="T2" fmla="*/ 4 w 9"/>
                      <a:gd name="T3" fmla="*/ 13 h 30"/>
                      <a:gd name="T4" fmla="*/ 0 w 9"/>
                      <a:gd name="T5" fmla="*/ 13 h 30"/>
                      <a:gd name="T6" fmla="*/ 0 w 9"/>
                      <a:gd name="T7" fmla="*/ 9 h 30"/>
                      <a:gd name="T8" fmla="*/ 9 w 9"/>
                      <a:gd name="T9" fmla="*/ 9 h 30"/>
                      <a:gd name="T10" fmla="*/ 9 w 9"/>
                      <a:gd name="T11" fmla="*/ 30 h 30"/>
                      <a:gd name="T12" fmla="*/ 4 w 9"/>
                      <a:gd name="T13" fmla="*/ 30 h 30"/>
                      <a:gd name="T14" fmla="*/ 6 w 9"/>
                      <a:gd name="T15" fmla="*/ 6 h 30"/>
                      <a:gd name="T16" fmla="*/ 3 w 9"/>
                      <a:gd name="T17" fmla="*/ 3 h 30"/>
                      <a:gd name="T18" fmla="*/ 6 w 9"/>
                      <a:gd name="T19" fmla="*/ 0 h 30"/>
                      <a:gd name="T20" fmla="*/ 9 w 9"/>
                      <a:gd name="T21" fmla="*/ 3 h 30"/>
                      <a:gd name="T22" fmla="*/ 6 w 9"/>
                      <a:gd name="T23" fmla="*/ 6 h 3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9" h="30">
                        <a:moveTo>
                          <a:pt x="4" y="30"/>
                        </a:moveTo>
                        <a:cubicBezTo>
                          <a:pt x="4" y="13"/>
                          <a:pt x="4" y="13"/>
                          <a:pt x="4" y="13"/>
                        </a:cubicBezTo>
                        <a:cubicBezTo>
                          <a:pt x="0" y="13"/>
                          <a:pt x="0" y="13"/>
                          <a:pt x="0" y="13"/>
                        </a:cubicBezTo>
                        <a:cubicBezTo>
                          <a:pt x="0" y="9"/>
                          <a:pt x="0" y="9"/>
                          <a:pt x="0" y="9"/>
                        </a:cubicBezTo>
                        <a:cubicBezTo>
                          <a:pt x="9" y="9"/>
                          <a:pt x="9" y="9"/>
                          <a:pt x="9" y="9"/>
                        </a:cubicBezTo>
                        <a:cubicBezTo>
                          <a:pt x="9" y="30"/>
                          <a:pt x="9" y="30"/>
                          <a:pt x="9" y="30"/>
                        </a:cubicBezTo>
                        <a:lnTo>
                          <a:pt x="4" y="30"/>
                        </a:lnTo>
                        <a:close/>
                        <a:moveTo>
                          <a:pt x="6" y="6"/>
                        </a:moveTo>
                        <a:cubicBezTo>
                          <a:pt x="4" y="6"/>
                          <a:pt x="3" y="5"/>
                          <a:pt x="3" y="3"/>
                        </a:cubicBezTo>
                        <a:cubicBezTo>
                          <a:pt x="3" y="1"/>
                          <a:pt x="4" y="0"/>
                          <a:pt x="6" y="0"/>
                        </a:cubicBezTo>
                        <a:cubicBezTo>
                          <a:pt x="8" y="0"/>
                          <a:pt x="9" y="1"/>
                          <a:pt x="9" y="3"/>
                        </a:cubicBezTo>
                        <a:cubicBezTo>
                          <a:pt x="9" y="5"/>
                          <a:pt x="8" y="6"/>
                          <a:pt x="6" y="6"/>
                        </a:cubicBezTo>
                      </a:path>
                    </a:pathLst>
                  </a:custGeom>
                  <a:grpFill/>
                  <a:ln>
                    <a:noFill/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en-AU"/>
                  </a:p>
                </p:txBody>
              </p:sp>
              <p:sp>
                <p:nvSpPr>
                  <p:cNvPr id="91" name="Freeform 33"/>
                  <p:cNvSpPr>
                    <a:spLocks/>
                  </p:cNvSpPr>
                  <p:nvPr/>
                </p:nvSpPr>
                <p:spPr bwMode="auto">
                  <a:xfrm>
                    <a:off x="4013200" y="5997575"/>
                    <a:ext cx="39687" cy="66675"/>
                  </a:xfrm>
                  <a:custGeom>
                    <a:avLst/>
                    <a:gdLst>
                      <a:gd name="T0" fmla="*/ 11 w 12"/>
                      <a:gd name="T1" fmla="*/ 5 h 21"/>
                      <a:gd name="T2" fmla="*/ 9 w 12"/>
                      <a:gd name="T3" fmla="*/ 5 h 21"/>
                      <a:gd name="T4" fmla="*/ 5 w 12"/>
                      <a:gd name="T5" fmla="*/ 8 h 21"/>
                      <a:gd name="T6" fmla="*/ 5 w 12"/>
                      <a:gd name="T7" fmla="*/ 21 h 21"/>
                      <a:gd name="T8" fmla="*/ 0 w 12"/>
                      <a:gd name="T9" fmla="*/ 21 h 21"/>
                      <a:gd name="T10" fmla="*/ 0 w 12"/>
                      <a:gd name="T11" fmla="*/ 0 h 21"/>
                      <a:gd name="T12" fmla="*/ 4 w 12"/>
                      <a:gd name="T13" fmla="*/ 0 h 21"/>
                      <a:gd name="T14" fmla="*/ 4 w 12"/>
                      <a:gd name="T15" fmla="*/ 4 h 21"/>
                      <a:gd name="T16" fmla="*/ 10 w 12"/>
                      <a:gd name="T17" fmla="*/ 0 h 21"/>
                      <a:gd name="T18" fmla="*/ 12 w 12"/>
                      <a:gd name="T19" fmla="*/ 0 h 21"/>
                      <a:gd name="T20" fmla="*/ 11 w 12"/>
                      <a:gd name="T21" fmla="*/ 5 h 2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12" h="21">
                        <a:moveTo>
                          <a:pt x="11" y="5"/>
                        </a:moveTo>
                        <a:cubicBezTo>
                          <a:pt x="11" y="5"/>
                          <a:pt x="10" y="5"/>
                          <a:pt x="9" y="5"/>
                        </a:cubicBezTo>
                        <a:cubicBezTo>
                          <a:pt x="8" y="5"/>
                          <a:pt x="7" y="6"/>
                          <a:pt x="5" y="8"/>
                        </a:cubicBezTo>
                        <a:cubicBezTo>
                          <a:pt x="5" y="21"/>
                          <a:pt x="5" y="21"/>
                          <a:pt x="5" y="21"/>
                        </a:cubicBezTo>
                        <a:cubicBezTo>
                          <a:pt x="0" y="21"/>
                          <a:pt x="0" y="21"/>
                          <a:pt x="0" y="21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4" y="0"/>
                          <a:pt x="4" y="0"/>
                          <a:pt x="4" y="0"/>
                        </a:cubicBezTo>
                        <a:cubicBezTo>
                          <a:pt x="4" y="4"/>
                          <a:pt x="4" y="4"/>
                          <a:pt x="4" y="4"/>
                        </a:cubicBezTo>
                        <a:cubicBezTo>
                          <a:pt x="6" y="1"/>
                          <a:pt x="8" y="0"/>
                          <a:pt x="10" y="0"/>
                        </a:cubicBezTo>
                        <a:cubicBezTo>
                          <a:pt x="11" y="0"/>
                          <a:pt x="11" y="0"/>
                          <a:pt x="12" y="0"/>
                        </a:cubicBezTo>
                        <a:lnTo>
                          <a:pt x="11" y="5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en-AU"/>
                  </a:p>
                </p:txBody>
              </p:sp>
              <p:sp>
                <p:nvSpPr>
                  <p:cNvPr id="92" name="Freeform 34"/>
                  <p:cNvSpPr>
                    <a:spLocks noEditPoints="1"/>
                  </p:cNvSpPr>
                  <p:nvPr/>
                </p:nvSpPr>
                <p:spPr bwMode="auto">
                  <a:xfrm>
                    <a:off x="4062413" y="5997575"/>
                    <a:ext cx="66675" cy="66675"/>
                  </a:xfrm>
                  <a:custGeom>
                    <a:avLst/>
                    <a:gdLst>
                      <a:gd name="T0" fmla="*/ 10 w 21"/>
                      <a:gd name="T1" fmla="*/ 21 h 21"/>
                      <a:gd name="T2" fmla="*/ 0 w 21"/>
                      <a:gd name="T3" fmla="*/ 11 h 21"/>
                      <a:gd name="T4" fmla="*/ 10 w 21"/>
                      <a:gd name="T5" fmla="*/ 0 h 21"/>
                      <a:gd name="T6" fmla="*/ 21 w 21"/>
                      <a:gd name="T7" fmla="*/ 10 h 21"/>
                      <a:gd name="T8" fmla="*/ 10 w 21"/>
                      <a:gd name="T9" fmla="*/ 21 h 21"/>
                      <a:gd name="T10" fmla="*/ 10 w 21"/>
                      <a:gd name="T11" fmla="*/ 4 h 21"/>
                      <a:gd name="T12" fmla="*/ 5 w 21"/>
                      <a:gd name="T13" fmla="*/ 10 h 21"/>
                      <a:gd name="T14" fmla="*/ 10 w 21"/>
                      <a:gd name="T15" fmla="*/ 17 h 21"/>
                      <a:gd name="T16" fmla="*/ 15 w 21"/>
                      <a:gd name="T17" fmla="*/ 11 h 21"/>
                      <a:gd name="T18" fmla="*/ 10 w 21"/>
                      <a:gd name="T19" fmla="*/ 4 h 2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21" h="21">
                        <a:moveTo>
                          <a:pt x="10" y="21"/>
                        </a:moveTo>
                        <a:cubicBezTo>
                          <a:pt x="3" y="21"/>
                          <a:pt x="0" y="17"/>
                          <a:pt x="0" y="11"/>
                        </a:cubicBezTo>
                        <a:cubicBezTo>
                          <a:pt x="0" y="4"/>
                          <a:pt x="3" y="0"/>
                          <a:pt x="10" y="0"/>
                        </a:cubicBezTo>
                        <a:cubicBezTo>
                          <a:pt x="17" y="0"/>
                          <a:pt x="21" y="4"/>
                          <a:pt x="21" y="10"/>
                        </a:cubicBezTo>
                        <a:cubicBezTo>
                          <a:pt x="21" y="17"/>
                          <a:pt x="17" y="21"/>
                          <a:pt x="10" y="21"/>
                        </a:cubicBezTo>
                        <a:moveTo>
                          <a:pt x="10" y="4"/>
                        </a:moveTo>
                        <a:cubicBezTo>
                          <a:pt x="7" y="4"/>
                          <a:pt x="5" y="7"/>
                          <a:pt x="5" y="10"/>
                        </a:cubicBezTo>
                        <a:cubicBezTo>
                          <a:pt x="5" y="14"/>
                          <a:pt x="6" y="17"/>
                          <a:pt x="10" y="17"/>
                        </a:cubicBezTo>
                        <a:cubicBezTo>
                          <a:pt x="14" y="17"/>
                          <a:pt x="15" y="14"/>
                          <a:pt x="15" y="11"/>
                        </a:cubicBezTo>
                        <a:cubicBezTo>
                          <a:pt x="15" y="6"/>
                          <a:pt x="14" y="4"/>
                          <a:pt x="10" y="4"/>
                        </a:cubicBezTo>
                      </a:path>
                    </a:pathLst>
                  </a:custGeom>
                  <a:grpFill/>
                  <a:ln>
                    <a:noFill/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en-AU"/>
                  </a:p>
                </p:txBody>
              </p:sp>
              <p:sp>
                <p:nvSpPr>
                  <p:cNvPr id="93" name="Oval 35"/>
                  <p:cNvSpPr>
                    <a:spLocks noChangeArrowheads="1"/>
                  </p:cNvSpPr>
                  <p:nvPr/>
                </p:nvSpPr>
                <p:spPr bwMode="auto">
                  <a:xfrm>
                    <a:off x="4141788" y="6042025"/>
                    <a:ext cx="19050" cy="22225"/>
                  </a:xfrm>
                  <a:prstGeom prst="ellipse">
                    <a:avLst/>
                  </a:prstGeom>
                  <a:grpFill/>
                  <a:ln>
                    <a:noFill/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en-AU"/>
                  </a:p>
                </p:txBody>
              </p:sp>
              <p:sp>
                <p:nvSpPr>
                  <p:cNvPr id="94" name="Freeform 36"/>
                  <p:cNvSpPr>
                    <a:spLocks noEditPoints="1"/>
                  </p:cNvSpPr>
                  <p:nvPr/>
                </p:nvSpPr>
                <p:spPr bwMode="auto">
                  <a:xfrm>
                    <a:off x="4176713" y="5997575"/>
                    <a:ext cx="57150" cy="66675"/>
                  </a:xfrm>
                  <a:custGeom>
                    <a:avLst/>
                    <a:gdLst>
                      <a:gd name="T0" fmla="*/ 14 w 18"/>
                      <a:gd name="T1" fmla="*/ 21 h 21"/>
                      <a:gd name="T2" fmla="*/ 13 w 18"/>
                      <a:gd name="T3" fmla="*/ 19 h 21"/>
                      <a:gd name="T4" fmla="*/ 7 w 18"/>
                      <a:gd name="T5" fmla="*/ 21 h 21"/>
                      <a:gd name="T6" fmla="*/ 0 w 18"/>
                      <a:gd name="T7" fmla="*/ 15 h 21"/>
                      <a:gd name="T8" fmla="*/ 10 w 18"/>
                      <a:gd name="T9" fmla="*/ 8 h 21"/>
                      <a:gd name="T10" fmla="*/ 13 w 18"/>
                      <a:gd name="T11" fmla="*/ 8 h 21"/>
                      <a:gd name="T12" fmla="*/ 13 w 18"/>
                      <a:gd name="T13" fmla="*/ 7 h 21"/>
                      <a:gd name="T14" fmla="*/ 8 w 18"/>
                      <a:gd name="T15" fmla="*/ 4 h 21"/>
                      <a:gd name="T16" fmla="*/ 2 w 18"/>
                      <a:gd name="T17" fmla="*/ 5 h 21"/>
                      <a:gd name="T18" fmla="*/ 2 w 18"/>
                      <a:gd name="T19" fmla="*/ 1 h 21"/>
                      <a:gd name="T20" fmla="*/ 9 w 18"/>
                      <a:gd name="T21" fmla="*/ 0 h 21"/>
                      <a:gd name="T22" fmla="*/ 18 w 18"/>
                      <a:gd name="T23" fmla="*/ 7 h 21"/>
                      <a:gd name="T24" fmla="*/ 18 w 18"/>
                      <a:gd name="T25" fmla="*/ 21 h 21"/>
                      <a:gd name="T26" fmla="*/ 14 w 18"/>
                      <a:gd name="T27" fmla="*/ 21 h 21"/>
                      <a:gd name="T28" fmla="*/ 13 w 18"/>
                      <a:gd name="T29" fmla="*/ 12 h 21"/>
                      <a:gd name="T30" fmla="*/ 10 w 18"/>
                      <a:gd name="T31" fmla="*/ 12 h 21"/>
                      <a:gd name="T32" fmla="*/ 5 w 18"/>
                      <a:gd name="T33" fmla="*/ 15 h 21"/>
                      <a:gd name="T34" fmla="*/ 8 w 18"/>
                      <a:gd name="T35" fmla="*/ 17 h 21"/>
                      <a:gd name="T36" fmla="*/ 13 w 18"/>
                      <a:gd name="T37" fmla="*/ 15 h 21"/>
                      <a:gd name="T38" fmla="*/ 13 w 18"/>
                      <a:gd name="T39" fmla="*/ 12 h 2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</a:cxnLst>
                    <a:rect l="0" t="0" r="r" b="b"/>
                    <a:pathLst>
                      <a:path w="18" h="21">
                        <a:moveTo>
                          <a:pt x="14" y="21"/>
                        </a:moveTo>
                        <a:cubicBezTo>
                          <a:pt x="13" y="19"/>
                          <a:pt x="13" y="19"/>
                          <a:pt x="13" y="19"/>
                        </a:cubicBezTo>
                        <a:cubicBezTo>
                          <a:pt x="12" y="20"/>
                          <a:pt x="10" y="21"/>
                          <a:pt x="7" y="21"/>
                        </a:cubicBezTo>
                        <a:cubicBezTo>
                          <a:pt x="3" y="21"/>
                          <a:pt x="0" y="19"/>
                          <a:pt x="0" y="15"/>
                        </a:cubicBezTo>
                        <a:cubicBezTo>
                          <a:pt x="0" y="10"/>
                          <a:pt x="4" y="8"/>
                          <a:pt x="10" y="8"/>
                        </a:cubicBezTo>
                        <a:cubicBezTo>
                          <a:pt x="13" y="8"/>
                          <a:pt x="13" y="8"/>
                          <a:pt x="13" y="8"/>
                        </a:cubicBezTo>
                        <a:cubicBezTo>
                          <a:pt x="13" y="7"/>
                          <a:pt x="13" y="7"/>
                          <a:pt x="13" y="7"/>
                        </a:cubicBezTo>
                        <a:cubicBezTo>
                          <a:pt x="13" y="5"/>
                          <a:pt x="12" y="4"/>
                          <a:pt x="8" y="4"/>
                        </a:cubicBezTo>
                        <a:cubicBezTo>
                          <a:pt x="6" y="4"/>
                          <a:pt x="4" y="4"/>
                          <a:pt x="2" y="5"/>
                        </a:cubicBezTo>
                        <a:cubicBezTo>
                          <a:pt x="2" y="1"/>
                          <a:pt x="2" y="1"/>
                          <a:pt x="2" y="1"/>
                        </a:cubicBezTo>
                        <a:cubicBezTo>
                          <a:pt x="4" y="0"/>
                          <a:pt x="6" y="0"/>
                          <a:pt x="9" y="0"/>
                        </a:cubicBezTo>
                        <a:cubicBezTo>
                          <a:pt x="15" y="0"/>
                          <a:pt x="18" y="2"/>
                          <a:pt x="18" y="7"/>
                        </a:cubicBezTo>
                        <a:cubicBezTo>
                          <a:pt x="18" y="21"/>
                          <a:pt x="18" y="21"/>
                          <a:pt x="18" y="21"/>
                        </a:cubicBezTo>
                        <a:lnTo>
                          <a:pt x="14" y="21"/>
                        </a:lnTo>
                        <a:close/>
                        <a:moveTo>
                          <a:pt x="13" y="12"/>
                        </a:moveTo>
                        <a:cubicBezTo>
                          <a:pt x="10" y="12"/>
                          <a:pt x="10" y="12"/>
                          <a:pt x="10" y="12"/>
                        </a:cubicBezTo>
                        <a:cubicBezTo>
                          <a:pt x="7" y="12"/>
                          <a:pt x="5" y="13"/>
                          <a:pt x="5" y="15"/>
                        </a:cubicBezTo>
                        <a:cubicBezTo>
                          <a:pt x="5" y="16"/>
                          <a:pt x="6" y="17"/>
                          <a:pt x="8" y="17"/>
                        </a:cubicBezTo>
                        <a:cubicBezTo>
                          <a:pt x="10" y="17"/>
                          <a:pt x="11" y="17"/>
                          <a:pt x="13" y="15"/>
                        </a:cubicBezTo>
                        <a:lnTo>
                          <a:pt x="13" y="12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en-AU"/>
                  </a:p>
                </p:txBody>
              </p:sp>
              <p:sp>
                <p:nvSpPr>
                  <p:cNvPr id="95" name="Freeform 37"/>
                  <p:cNvSpPr>
                    <a:spLocks/>
                  </p:cNvSpPr>
                  <p:nvPr/>
                </p:nvSpPr>
                <p:spPr bwMode="auto">
                  <a:xfrm>
                    <a:off x="4252913" y="5997575"/>
                    <a:ext cx="57150" cy="66675"/>
                  </a:xfrm>
                  <a:custGeom>
                    <a:avLst/>
                    <a:gdLst>
                      <a:gd name="T0" fmla="*/ 14 w 18"/>
                      <a:gd name="T1" fmla="*/ 21 h 21"/>
                      <a:gd name="T2" fmla="*/ 14 w 18"/>
                      <a:gd name="T3" fmla="*/ 18 h 21"/>
                      <a:gd name="T4" fmla="*/ 7 w 18"/>
                      <a:gd name="T5" fmla="*/ 21 h 21"/>
                      <a:gd name="T6" fmla="*/ 0 w 18"/>
                      <a:gd name="T7" fmla="*/ 13 h 21"/>
                      <a:gd name="T8" fmla="*/ 0 w 18"/>
                      <a:gd name="T9" fmla="*/ 0 h 21"/>
                      <a:gd name="T10" fmla="*/ 5 w 18"/>
                      <a:gd name="T11" fmla="*/ 0 h 21"/>
                      <a:gd name="T12" fmla="*/ 5 w 18"/>
                      <a:gd name="T13" fmla="*/ 12 h 21"/>
                      <a:gd name="T14" fmla="*/ 8 w 18"/>
                      <a:gd name="T15" fmla="*/ 17 h 21"/>
                      <a:gd name="T16" fmla="*/ 13 w 18"/>
                      <a:gd name="T17" fmla="*/ 14 h 21"/>
                      <a:gd name="T18" fmla="*/ 13 w 18"/>
                      <a:gd name="T19" fmla="*/ 0 h 21"/>
                      <a:gd name="T20" fmla="*/ 18 w 18"/>
                      <a:gd name="T21" fmla="*/ 0 h 21"/>
                      <a:gd name="T22" fmla="*/ 18 w 18"/>
                      <a:gd name="T23" fmla="*/ 21 h 21"/>
                      <a:gd name="T24" fmla="*/ 14 w 18"/>
                      <a:gd name="T25" fmla="*/ 21 h 2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</a:cxnLst>
                    <a:rect l="0" t="0" r="r" b="b"/>
                    <a:pathLst>
                      <a:path w="18" h="21">
                        <a:moveTo>
                          <a:pt x="14" y="21"/>
                        </a:moveTo>
                        <a:cubicBezTo>
                          <a:pt x="14" y="18"/>
                          <a:pt x="14" y="18"/>
                          <a:pt x="14" y="18"/>
                        </a:cubicBezTo>
                        <a:cubicBezTo>
                          <a:pt x="12" y="20"/>
                          <a:pt x="10" y="21"/>
                          <a:pt x="7" y="21"/>
                        </a:cubicBezTo>
                        <a:cubicBezTo>
                          <a:pt x="2" y="21"/>
                          <a:pt x="0" y="18"/>
                          <a:pt x="0" y="13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5" y="0"/>
                          <a:pt x="5" y="0"/>
                          <a:pt x="5" y="0"/>
                        </a:cubicBezTo>
                        <a:cubicBezTo>
                          <a:pt x="5" y="12"/>
                          <a:pt x="5" y="12"/>
                          <a:pt x="5" y="12"/>
                        </a:cubicBezTo>
                        <a:cubicBezTo>
                          <a:pt x="5" y="15"/>
                          <a:pt x="6" y="17"/>
                          <a:pt x="8" y="17"/>
                        </a:cubicBezTo>
                        <a:cubicBezTo>
                          <a:pt x="10" y="17"/>
                          <a:pt x="11" y="16"/>
                          <a:pt x="13" y="14"/>
                        </a:cubicBezTo>
                        <a:cubicBezTo>
                          <a:pt x="13" y="0"/>
                          <a:pt x="13" y="0"/>
                          <a:pt x="13" y="0"/>
                        </a:cubicBezTo>
                        <a:cubicBezTo>
                          <a:pt x="18" y="0"/>
                          <a:pt x="18" y="0"/>
                          <a:pt x="18" y="0"/>
                        </a:cubicBezTo>
                        <a:cubicBezTo>
                          <a:pt x="18" y="21"/>
                          <a:pt x="18" y="21"/>
                          <a:pt x="18" y="21"/>
                        </a:cubicBezTo>
                        <a:lnTo>
                          <a:pt x="14" y="21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en-AU"/>
                  </a:p>
                </p:txBody>
              </p:sp>
            </p:grpSp>
          </p:grpSp>
        </p:grpSp>
        <p:grpSp>
          <p:nvGrpSpPr>
            <p:cNvPr id="65" name="Group 64"/>
            <p:cNvGrpSpPr>
              <a:grpSpLocks noChangeAspect="1"/>
            </p:cNvGrpSpPr>
            <p:nvPr userDrawn="1"/>
          </p:nvGrpSpPr>
          <p:grpSpPr bwMode="auto">
            <a:xfrm>
              <a:off x="0" y="-1190"/>
              <a:ext cx="9144000" cy="2486026"/>
              <a:chOff x="0" y="-1475"/>
              <a:chExt cx="5760" cy="1566"/>
            </a:xfrm>
          </p:grpSpPr>
          <p:sp>
            <p:nvSpPr>
              <p:cNvPr id="66" name="AutoShape 2"/>
              <p:cNvSpPr>
                <a:spLocks noChangeAspect="1" noChangeArrowheads="1" noTextEdit="1"/>
              </p:cNvSpPr>
              <p:nvPr userDrawn="1"/>
            </p:nvSpPr>
            <p:spPr bwMode="auto">
              <a:xfrm>
                <a:off x="0" y="-1475"/>
                <a:ext cx="5760" cy="1566"/>
              </a:xfrm>
              <a:prstGeom prst="rect">
                <a:avLst/>
              </a:prstGeom>
              <a:noFill/>
              <a:ln w="19050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67" name="Freeform 4"/>
              <p:cNvSpPr>
                <a:spLocks/>
              </p:cNvSpPr>
              <p:nvPr userDrawn="1"/>
            </p:nvSpPr>
            <p:spPr bwMode="auto">
              <a:xfrm>
                <a:off x="0" y="-551"/>
                <a:ext cx="5760" cy="45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624" y="0"/>
                  </a:cxn>
                  <a:cxn ang="0">
                    <a:pos x="1012" y="128"/>
                  </a:cxn>
                  <a:cxn ang="0">
                    <a:pos x="1387" y="225"/>
                  </a:cxn>
                  <a:cxn ang="0">
                    <a:pos x="2880" y="225"/>
                  </a:cxn>
                </a:cxnLst>
                <a:rect l="0" t="0" r="r" b="b"/>
                <a:pathLst>
                  <a:path w="2880" h="225">
                    <a:moveTo>
                      <a:pt x="0" y="0"/>
                    </a:moveTo>
                    <a:cubicBezTo>
                      <a:pt x="0" y="0"/>
                      <a:pt x="575" y="0"/>
                      <a:pt x="624" y="0"/>
                    </a:cubicBezTo>
                    <a:cubicBezTo>
                      <a:pt x="823" y="0"/>
                      <a:pt x="906" y="68"/>
                      <a:pt x="1012" y="128"/>
                    </a:cubicBezTo>
                    <a:cubicBezTo>
                      <a:pt x="1103" y="180"/>
                      <a:pt x="1227" y="225"/>
                      <a:pt x="1387" y="225"/>
                    </a:cubicBezTo>
                    <a:cubicBezTo>
                      <a:pt x="2880" y="225"/>
                      <a:pt x="2880" y="225"/>
                      <a:pt x="2880" y="225"/>
                    </a:cubicBezTo>
                  </a:path>
                </a:pathLst>
              </a:custGeom>
              <a:noFill/>
              <a:ln w="19050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68" name="Freeform 5"/>
              <p:cNvSpPr>
                <a:spLocks/>
              </p:cNvSpPr>
              <p:nvPr userDrawn="1"/>
            </p:nvSpPr>
            <p:spPr bwMode="auto">
              <a:xfrm>
                <a:off x="0" y="-327"/>
                <a:ext cx="5760" cy="226"/>
              </a:xfrm>
              <a:custGeom>
                <a:avLst/>
                <a:gdLst/>
                <a:ahLst/>
                <a:cxnLst>
                  <a:cxn ang="0">
                    <a:pos x="2880" y="0"/>
                  </a:cxn>
                  <a:cxn ang="0">
                    <a:pos x="1246" y="0"/>
                  </a:cxn>
                  <a:cxn ang="0">
                    <a:pos x="1012" y="16"/>
                  </a:cxn>
                  <a:cxn ang="0">
                    <a:pos x="619" y="113"/>
                  </a:cxn>
                  <a:cxn ang="0">
                    <a:pos x="0" y="113"/>
                  </a:cxn>
                </a:cxnLst>
                <a:rect l="0" t="0" r="r" b="b"/>
                <a:pathLst>
                  <a:path w="2880" h="113">
                    <a:moveTo>
                      <a:pt x="2880" y="0"/>
                    </a:moveTo>
                    <a:cubicBezTo>
                      <a:pt x="1246" y="0"/>
                      <a:pt x="1246" y="0"/>
                      <a:pt x="1246" y="0"/>
                    </a:cubicBezTo>
                    <a:cubicBezTo>
                      <a:pt x="1094" y="0"/>
                      <a:pt x="1044" y="4"/>
                      <a:pt x="1012" y="16"/>
                    </a:cubicBezTo>
                    <a:cubicBezTo>
                      <a:pt x="946" y="41"/>
                      <a:pt x="858" y="113"/>
                      <a:pt x="619" y="113"/>
                    </a:cubicBezTo>
                    <a:cubicBezTo>
                      <a:pt x="0" y="113"/>
                      <a:pt x="0" y="113"/>
                      <a:pt x="0" y="113"/>
                    </a:cubicBezTo>
                  </a:path>
                </a:pathLst>
              </a:custGeom>
              <a:noFill/>
              <a:ln w="19050" cap="flat">
                <a:solidFill>
                  <a:schemeClr val="accent2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69" name="Freeform 6"/>
              <p:cNvSpPr>
                <a:spLocks/>
              </p:cNvSpPr>
              <p:nvPr userDrawn="1"/>
            </p:nvSpPr>
            <p:spPr bwMode="auto">
              <a:xfrm>
                <a:off x="0" y="-701"/>
                <a:ext cx="5760" cy="45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624" y="0"/>
                  </a:cxn>
                  <a:cxn ang="0">
                    <a:pos x="1012" y="128"/>
                  </a:cxn>
                  <a:cxn ang="0">
                    <a:pos x="1387" y="225"/>
                  </a:cxn>
                  <a:cxn ang="0">
                    <a:pos x="2880" y="225"/>
                  </a:cxn>
                </a:cxnLst>
                <a:rect l="0" t="0" r="r" b="b"/>
                <a:pathLst>
                  <a:path w="2880" h="225">
                    <a:moveTo>
                      <a:pt x="0" y="0"/>
                    </a:moveTo>
                    <a:cubicBezTo>
                      <a:pt x="0" y="0"/>
                      <a:pt x="575" y="0"/>
                      <a:pt x="624" y="0"/>
                    </a:cubicBezTo>
                    <a:cubicBezTo>
                      <a:pt x="823" y="0"/>
                      <a:pt x="906" y="68"/>
                      <a:pt x="1012" y="128"/>
                    </a:cubicBezTo>
                    <a:cubicBezTo>
                      <a:pt x="1103" y="180"/>
                      <a:pt x="1227" y="225"/>
                      <a:pt x="1387" y="225"/>
                    </a:cubicBezTo>
                    <a:cubicBezTo>
                      <a:pt x="2880" y="225"/>
                      <a:pt x="2880" y="225"/>
                      <a:pt x="2880" y="225"/>
                    </a:cubicBezTo>
                  </a:path>
                </a:pathLst>
              </a:custGeom>
              <a:noFill/>
              <a:ln w="19050" cap="flat">
                <a:solidFill>
                  <a:schemeClr val="accent1">
                    <a:lumMod val="75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70" name="Freeform 7"/>
              <p:cNvSpPr>
                <a:spLocks/>
              </p:cNvSpPr>
              <p:nvPr userDrawn="1"/>
            </p:nvSpPr>
            <p:spPr bwMode="auto">
              <a:xfrm>
                <a:off x="0" y="-477"/>
                <a:ext cx="5760" cy="226"/>
              </a:xfrm>
              <a:custGeom>
                <a:avLst/>
                <a:gdLst/>
                <a:ahLst/>
                <a:cxnLst>
                  <a:cxn ang="0">
                    <a:pos x="2880" y="0"/>
                  </a:cxn>
                  <a:cxn ang="0">
                    <a:pos x="1246" y="0"/>
                  </a:cxn>
                  <a:cxn ang="0">
                    <a:pos x="1012" y="16"/>
                  </a:cxn>
                  <a:cxn ang="0">
                    <a:pos x="619" y="113"/>
                  </a:cxn>
                  <a:cxn ang="0">
                    <a:pos x="0" y="113"/>
                  </a:cxn>
                </a:cxnLst>
                <a:rect l="0" t="0" r="r" b="b"/>
                <a:pathLst>
                  <a:path w="2880" h="113">
                    <a:moveTo>
                      <a:pt x="2880" y="0"/>
                    </a:moveTo>
                    <a:cubicBezTo>
                      <a:pt x="1246" y="0"/>
                      <a:pt x="1246" y="0"/>
                      <a:pt x="1246" y="0"/>
                    </a:cubicBezTo>
                    <a:cubicBezTo>
                      <a:pt x="1094" y="0"/>
                      <a:pt x="1044" y="4"/>
                      <a:pt x="1012" y="16"/>
                    </a:cubicBezTo>
                    <a:cubicBezTo>
                      <a:pt x="946" y="41"/>
                      <a:pt x="858" y="113"/>
                      <a:pt x="619" y="113"/>
                    </a:cubicBezTo>
                    <a:cubicBezTo>
                      <a:pt x="0" y="113"/>
                      <a:pt x="0" y="113"/>
                      <a:pt x="0" y="113"/>
                    </a:cubicBezTo>
                  </a:path>
                </a:pathLst>
              </a:custGeom>
              <a:noFill/>
              <a:ln w="19050" cap="flat">
                <a:solidFill>
                  <a:schemeClr val="accent1">
                    <a:lumMod val="75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71" name="Freeform 8"/>
              <p:cNvSpPr>
                <a:spLocks/>
              </p:cNvSpPr>
              <p:nvPr userDrawn="1"/>
            </p:nvSpPr>
            <p:spPr bwMode="auto">
              <a:xfrm>
                <a:off x="0" y="-851"/>
                <a:ext cx="5760" cy="45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624" y="0"/>
                  </a:cxn>
                  <a:cxn ang="0">
                    <a:pos x="1012" y="128"/>
                  </a:cxn>
                  <a:cxn ang="0">
                    <a:pos x="1387" y="225"/>
                  </a:cxn>
                  <a:cxn ang="0">
                    <a:pos x="2880" y="225"/>
                  </a:cxn>
                </a:cxnLst>
                <a:rect l="0" t="0" r="r" b="b"/>
                <a:pathLst>
                  <a:path w="2880" h="225">
                    <a:moveTo>
                      <a:pt x="0" y="0"/>
                    </a:moveTo>
                    <a:cubicBezTo>
                      <a:pt x="0" y="0"/>
                      <a:pt x="575" y="0"/>
                      <a:pt x="624" y="0"/>
                    </a:cubicBezTo>
                    <a:cubicBezTo>
                      <a:pt x="823" y="0"/>
                      <a:pt x="906" y="68"/>
                      <a:pt x="1012" y="128"/>
                    </a:cubicBezTo>
                    <a:cubicBezTo>
                      <a:pt x="1103" y="180"/>
                      <a:pt x="1227" y="225"/>
                      <a:pt x="1387" y="225"/>
                    </a:cubicBezTo>
                    <a:cubicBezTo>
                      <a:pt x="2880" y="225"/>
                      <a:pt x="2880" y="225"/>
                      <a:pt x="2880" y="225"/>
                    </a:cubicBezTo>
                  </a:path>
                </a:pathLst>
              </a:custGeom>
              <a:noFill/>
              <a:ln w="19050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72" name="Freeform 9"/>
              <p:cNvSpPr>
                <a:spLocks/>
              </p:cNvSpPr>
              <p:nvPr userDrawn="1"/>
            </p:nvSpPr>
            <p:spPr bwMode="auto">
              <a:xfrm>
                <a:off x="0" y="-627"/>
                <a:ext cx="5760" cy="226"/>
              </a:xfrm>
              <a:custGeom>
                <a:avLst/>
                <a:gdLst/>
                <a:ahLst/>
                <a:cxnLst>
                  <a:cxn ang="0">
                    <a:pos x="2880" y="0"/>
                  </a:cxn>
                  <a:cxn ang="0">
                    <a:pos x="1246" y="0"/>
                  </a:cxn>
                  <a:cxn ang="0">
                    <a:pos x="1012" y="16"/>
                  </a:cxn>
                  <a:cxn ang="0">
                    <a:pos x="619" y="113"/>
                  </a:cxn>
                  <a:cxn ang="0">
                    <a:pos x="0" y="113"/>
                  </a:cxn>
                </a:cxnLst>
                <a:rect l="0" t="0" r="r" b="b"/>
                <a:pathLst>
                  <a:path w="2880" h="113">
                    <a:moveTo>
                      <a:pt x="2880" y="0"/>
                    </a:moveTo>
                    <a:cubicBezTo>
                      <a:pt x="1246" y="0"/>
                      <a:pt x="1246" y="0"/>
                      <a:pt x="1246" y="0"/>
                    </a:cubicBezTo>
                    <a:cubicBezTo>
                      <a:pt x="1094" y="0"/>
                      <a:pt x="1044" y="4"/>
                      <a:pt x="1012" y="16"/>
                    </a:cubicBezTo>
                    <a:cubicBezTo>
                      <a:pt x="946" y="42"/>
                      <a:pt x="858" y="113"/>
                      <a:pt x="619" y="113"/>
                    </a:cubicBezTo>
                    <a:cubicBezTo>
                      <a:pt x="0" y="113"/>
                      <a:pt x="0" y="113"/>
                      <a:pt x="0" y="113"/>
                    </a:cubicBezTo>
                  </a:path>
                </a:pathLst>
              </a:custGeom>
              <a:noFill/>
              <a:ln w="19050" cap="flat">
                <a:solidFill>
                  <a:schemeClr val="accent2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73" name="Freeform 10"/>
              <p:cNvSpPr>
                <a:spLocks/>
              </p:cNvSpPr>
              <p:nvPr userDrawn="1"/>
            </p:nvSpPr>
            <p:spPr bwMode="auto">
              <a:xfrm>
                <a:off x="0" y="-1311"/>
                <a:ext cx="5760" cy="450"/>
              </a:xfrm>
              <a:custGeom>
                <a:avLst/>
                <a:gdLst/>
                <a:ahLst/>
                <a:cxnLst>
                  <a:cxn ang="0">
                    <a:pos x="2880" y="225"/>
                  </a:cxn>
                  <a:cxn ang="0">
                    <a:pos x="2222" y="225"/>
                  </a:cxn>
                  <a:cxn ang="0">
                    <a:pos x="1833" y="96"/>
                  </a:cxn>
                  <a:cxn ang="0">
                    <a:pos x="1458" y="0"/>
                  </a:cxn>
                  <a:cxn ang="0">
                    <a:pos x="0" y="0"/>
                  </a:cxn>
                </a:cxnLst>
                <a:rect l="0" t="0" r="r" b="b"/>
                <a:pathLst>
                  <a:path w="2880" h="225">
                    <a:moveTo>
                      <a:pt x="2880" y="225"/>
                    </a:moveTo>
                    <a:cubicBezTo>
                      <a:pt x="2880" y="225"/>
                      <a:pt x="2270" y="225"/>
                      <a:pt x="2222" y="225"/>
                    </a:cubicBezTo>
                    <a:cubicBezTo>
                      <a:pt x="2022" y="225"/>
                      <a:pt x="1939" y="157"/>
                      <a:pt x="1833" y="96"/>
                    </a:cubicBezTo>
                    <a:cubicBezTo>
                      <a:pt x="1743" y="45"/>
                      <a:pt x="1618" y="0"/>
                      <a:pt x="1458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noFill/>
              <a:ln w="19050" cap="flat">
                <a:solidFill>
                  <a:schemeClr val="accent1">
                    <a:lumMod val="75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74" name="Freeform 11"/>
              <p:cNvSpPr>
                <a:spLocks/>
              </p:cNvSpPr>
              <p:nvPr userDrawn="1"/>
            </p:nvSpPr>
            <p:spPr bwMode="auto">
              <a:xfrm>
                <a:off x="0" y="-1311"/>
                <a:ext cx="5760" cy="224"/>
              </a:xfrm>
              <a:custGeom>
                <a:avLst/>
                <a:gdLst/>
                <a:ahLst/>
                <a:cxnLst>
                  <a:cxn ang="0">
                    <a:pos x="0" y="112"/>
                  </a:cxn>
                  <a:cxn ang="0">
                    <a:pos x="1599" y="112"/>
                  </a:cxn>
                  <a:cxn ang="0">
                    <a:pos x="1833" y="96"/>
                  </a:cxn>
                  <a:cxn ang="0">
                    <a:pos x="2226" y="0"/>
                  </a:cxn>
                  <a:cxn ang="0">
                    <a:pos x="2880" y="0"/>
                  </a:cxn>
                </a:cxnLst>
                <a:rect l="0" t="0" r="r" b="b"/>
                <a:pathLst>
                  <a:path w="2880" h="112">
                    <a:moveTo>
                      <a:pt x="0" y="112"/>
                    </a:moveTo>
                    <a:cubicBezTo>
                      <a:pt x="1599" y="112"/>
                      <a:pt x="1599" y="112"/>
                      <a:pt x="1599" y="112"/>
                    </a:cubicBezTo>
                    <a:cubicBezTo>
                      <a:pt x="1751" y="112"/>
                      <a:pt x="1801" y="109"/>
                      <a:pt x="1833" y="96"/>
                    </a:cubicBezTo>
                    <a:cubicBezTo>
                      <a:pt x="1899" y="71"/>
                      <a:pt x="1987" y="0"/>
                      <a:pt x="2226" y="0"/>
                    </a:cubicBezTo>
                    <a:cubicBezTo>
                      <a:pt x="2880" y="0"/>
                      <a:pt x="2880" y="0"/>
                      <a:pt x="2880" y="0"/>
                    </a:cubicBezTo>
                  </a:path>
                </a:pathLst>
              </a:custGeom>
              <a:noFill/>
              <a:ln w="19050" cap="flat">
                <a:solidFill>
                  <a:schemeClr val="accent2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75" name="Freeform 12"/>
              <p:cNvSpPr>
                <a:spLocks/>
              </p:cNvSpPr>
              <p:nvPr userDrawn="1"/>
            </p:nvSpPr>
            <p:spPr bwMode="auto">
              <a:xfrm>
                <a:off x="0" y="-1161"/>
                <a:ext cx="5760" cy="450"/>
              </a:xfrm>
              <a:custGeom>
                <a:avLst/>
                <a:gdLst/>
                <a:ahLst/>
                <a:cxnLst>
                  <a:cxn ang="0">
                    <a:pos x="2880" y="225"/>
                  </a:cxn>
                  <a:cxn ang="0">
                    <a:pos x="2222" y="225"/>
                  </a:cxn>
                  <a:cxn ang="0">
                    <a:pos x="1833" y="96"/>
                  </a:cxn>
                  <a:cxn ang="0">
                    <a:pos x="1458" y="0"/>
                  </a:cxn>
                  <a:cxn ang="0">
                    <a:pos x="0" y="0"/>
                  </a:cxn>
                </a:cxnLst>
                <a:rect l="0" t="0" r="r" b="b"/>
                <a:pathLst>
                  <a:path w="2880" h="225">
                    <a:moveTo>
                      <a:pt x="2880" y="225"/>
                    </a:moveTo>
                    <a:cubicBezTo>
                      <a:pt x="2880" y="225"/>
                      <a:pt x="2270" y="225"/>
                      <a:pt x="2222" y="225"/>
                    </a:cubicBezTo>
                    <a:cubicBezTo>
                      <a:pt x="2022" y="225"/>
                      <a:pt x="1939" y="157"/>
                      <a:pt x="1833" y="96"/>
                    </a:cubicBezTo>
                    <a:cubicBezTo>
                      <a:pt x="1743" y="45"/>
                      <a:pt x="1618" y="0"/>
                      <a:pt x="1458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noFill/>
              <a:ln w="19050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76" name="Freeform 13"/>
              <p:cNvSpPr>
                <a:spLocks/>
              </p:cNvSpPr>
              <p:nvPr userDrawn="1"/>
            </p:nvSpPr>
            <p:spPr bwMode="auto">
              <a:xfrm>
                <a:off x="0" y="-1161"/>
                <a:ext cx="5760" cy="224"/>
              </a:xfrm>
              <a:custGeom>
                <a:avLst/>
                <a:gdLst/>
                <a:ahLst/>
                <a:cxnLst>
                  <a:cxn ang="0">
                    <a:pos x="0" y="112"/>
                  </a:cxn>
                  <a:cxn ang="0">
                    <a:pos x="1599" y="112"/>
                  </a:cxn>
                  <a:cxn ang="0">
                    <a:pos x="1833" y="96"/>
                  </a:cxn>
                  <a:cxn ang="0">
                    <a:pos x="2226" y="0"/>
                  </a:cxn>
                  <a:cxn ang="0">
                    <a:pos x="2880" y="0"/>
                  </a:cxn>
                </a:cxnLst>
                <a:rect l="0" t="0" r="r" b="b"/>
                <a:pathLst>
                  <a:path w="2880" h="112">
                    <a:moveTo>
                      <a:pt x="0" y="112"/>
                    </a:moveTo>
                    <a:cubicBezTo>
                      <a:pt x="1599" y="112"/>
                      <a:pt x="1599" y="112"/>
                      <a:pt x="1599" y="112"/>
                    </a:cubicBezTo>
                    <a:cubicBezTo>
                      <a:pt x="1751" y="112"/>
                      <a:pt x="1801" y="109"/>
                      <a:pt x="1833" y="96"/>
                    </a:cubicBezTo>
                    <a:cubicBezTo>
                      <a:pt x="1899" y="71"/>
                      <a:pt x="1987" y="0"/>
                      <a:pt x="2226" y="0"/>
                    </a:cubicBezTo>
                    <a:cubicBezTo>
                      <a:pt x="2880" y="0"/>
                      <a:pt x="2880" y="0"/>
                      <a:pt x="2880" y="0"/>
                    </a:cubicBezTo>
                  </a:path>
                </a:pathLst>
              </a:custGeom>
              <a:noFill/>
              <a:ln w="19050" cap="flat">
                <a:solidFill>
                  <a:schemeClr val="accent1">
                    <a:lumMod val="75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77" name="Freeform 14"/>
              <p:cNvSpPr>
                <a:spLocks/>
              </p:cNvSpPr>
              <p:nvPr userDrawn="1"/>
            </p:nvSpPr>
            <p:spPr bwMode="auto">
              <a:xfrm>
                <a:off x="0" y="-1011"/>
                <a:ext cx="5760" cy="450"/>
              </a:xfrm>
              <a:custGeom>
                <a:avLst/>
                <a:gdLst/>
                <a:ahLst/>
                <a:cxnLst>
                  <a:cxn ang="0">
                    <a:pos x="2880" y="225"/>
                  </a:cxn>
                  <a:cxn ang="0">
                    <a:pos x="2222" y="225"/>
                  </a:cxn>
                  <a:cxn ang="0">
                    <a:pos x="1833" y="96"/>
                  </a:cxn>
                  <a:cxn ang="0">
                    <a:pos x="1458" y="0"/>
                  </a:cxn>
                  <a:cxn ang="0">
                    <a:pos x="0" y="0"/>
                  </a:cxn>
                </a:cxnLst>
                <a:rect l="0" t="0" r="r" b="b"/>
                <a:pathLst>
                  <a:path w="2880" h="225">
                    <a:moveTo>
                      <a:pt x="2880" y="225"/>
                    </a:moveTo>
                    <a:cubicBezTo>
                      <a:pt x="2880" y="225"/>
                      <a:pt x="2270" y="225"/>
                      <a:pt x="2222" y="225"/>
                    </a:cubicBezTo>
                    <a:cubicBezTo>
                      <a:pt x="2022" y="225"/>
                      <a:pt x="1939" y="157"/>
                      <a:pt x="1833" y="96"/>
                    </a:cubicBezTo>
                    <a:cubicBezTo>
                      <a:pt x="1743" y="45"/>
                      <a:pt x="1618" y="0"/>
                      <a:pt x="1458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noFill/>
              <a:ln w="19050" cap="flat">
                <a:solidFill>
                  <a:schemeClr val="accent1">
                    <a:lumMod val="75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78" name="Freeform 15"/>
              <p:cNvSpPr>
                <a:spLocks/>
              </p:cNvSpPr>
              <p:nvPr userDrawn="1"/>
            </p:nvSpPr>
            <p:spPr bwMode="auto">
              <a:xfrm>
                <a:off x="0" y="-1011"/>
                <a:ext cx="5760" cy="224"/>
              </a:xfrm>
              <a:custGeom>
                <a:avLst/>
                <a:gdLst/>
                <a:ahLst/>
                <a:cxnLst>
                  <a:cxn ang="0">
                    <a:pos x="0" y="112"/>
                  </a:cxn>
                  <a:cxn ang="0">
                    <a:pos x="1599" y="112"/>
                  </a:cxn>
                  <a:cxn ang="0">
                    <a:pos x="1833" y="96"/>
                  </a:cxn>
                  <a:cxn ang="0">
                    <a:pos x="2226" y="0"/>
                  </a:cxn>
                  <a:cxn ang="0">
                    <a:pos x="2880" y="0"/>
                  </a:cxn>
                </a:cxnLst>
                <a:rect l="0" t="0" r="r" b="b"/>
                <a:pathLst>
                  <a:path w="2880" h="112">
                    <a:moveTo>
                      <a:pt x="0" y="112"/>
                    </a:moveTo>
                    <a:cubicBezTo>
                      <a:pt x="1599" y="112"/>
                      <a:pt x="1599" y="112"/>
                      <a:pt x="1599" y="112"/>
                    </a:cubicBezTo>
                    <a:cubicBezTo>
                      <a:pt x="1751" y="112"/>
                      <a:pt x="1801" y="109"/>
                      <a:pt x="1833" y="96"/>
                    </a:cubicBezTo>
                    <a:cubicBezTo>
                      <a:pt x="1899" y="71"/>
                      <a:pt x="1987" y="0"/>
                      <a:pt x="2226" y="0"/>
                    </a:cubicBezTo>
                    <a:cubicBezTo>
                      <a:pt x="2880" y="0"/>
                      <a:pt x="2880" y="0"/>
                      <a:pt x="2880" y="0"/>
                    </a:cubicBezTo>
                  </a:path>
                </a:pathLst>
              </a:custGeom>
              <a:noFill/>
              <a:ln w="19050" cap="flat">
                <a:solidFill>
                  <a:schemeClr val="accent2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</p:grp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4440" y="2341960"/>
            <a:ext cx="8467494" cy="810000"/>
          </a:xfrm>
        </p:spPr>
        <p:txBody>
          <a:bodyPr anchor="b" anchorCtr="0">
            <a:normAutofit/>
          </a:bodyPr>
          <a:lstStyle>
            <a:lvl1pPr algn="l"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AU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44440" y="3192819"/>
            <a:ext cx="8475710" cy="270030"/>
          </a:xfrm>
        </p:spPr>
        <p:txBody>
          <a:bodyPr>
            <a:normAutofit/>
          </a:bodyPr>
          <a:lstStyle>
            <a:lvl1pPr marL="0" indent="0" algn="l">
              <a:buNone/>
              <a:defRPr sz="2200" b="1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AU" dirty="0"/>
          </a:p>
        </p:txBody>
      </p:sp>
      <p:sp>
        <p:nvSpPr>
          <p:cNvPr id="100" name="Text Placeholder 14"/>
          <p:cNvSpPr>
            <a:spLocks noGrp="1"/>
          </p:cNvSpPr>
          <p:nvPr>
            <p:ph type="body" sz="quarter" idx="18"/>
          </p:nvPr>
        </p:nvSpPr>
        <p:spPr>
          <a:xfrm>
            <a:off x="359999" y="4219470"/>
            <a:ext cx="4752000" cy="108000"/>
          </a:xfrm>
        </p:spPr>
        <p:txBody>
          <a:bodyPr anchor="ctr">
            <a:noAutofit/>
          </a:bodyPr>
          <a:lstStyle>
            <a:lvl1pPr>
              <a:buFontTx/>
              <a:buNone/>
              <a:defRPr sz="1100" b="1" cap="all" baseline="0">
                <a:solidFill>
                  <a:schemeClr val="bg1"/>
                </a:solidFill>
              </a:defRPr>
            </a:lvl1pPr>
            <a:lvl2pPr marL="0" indent="0">
              <a:buFontTx/>
              <a:buNone/>
              <a:defRPr sz="1200">
                <a:solidFill>
                  <a:schemeClr val="bg2"/>
                </a:solidFill>
              </a:defRPr>
            </a:lvl2pPr>
            <a:lvl3pPr marL="0" indent="0">
              <a:buFontTx/>
              <a:buNone/>
              <a:defRPr sz="1200">
                <a:solidFill>
                  <a:schemeClr val="bg2"/>
                </a:solidFill>
              </a:defRPr>
            </a:lvl3pPr>
            <a:lvl4pPr marL="0" indent="0">
              <a:buFontTx/>
              <a:buNone/>
              <a:defRPr sz="1200">
                <a:solidFill>
                  <a:schemeClr val="bg2"/>
                </a:solidFill>
              </a:defRPr>
            </a:lvl4pPr>
            <a:lvl5pPr marL="0" indent="0">
              <a:buFontTx/>
              <a:buNone/>
              <a:defRPr sz="1200">
                <a:solidFill>
                  <a:schemeClr val="bg2"/>
                </a:solidFill>
              </a:defRPr>
            </a:lvl5pPr>
            <a:lvl6pPr marL="0" indent="0">
              <a:buFontTx/>
              <a:buNone/>
              <a:defRPr sz="1200">
                <a:solidFill>
                  <a:schemeClr val="bg2"/>
                </a:solidFill>
              </a:defRPr>
            </a:lvl6pPr>
            <a:lvl7pPr marL="0" indent="0">
              <a:buFontTx/>
              <a:buNone/>
              <a:defRPr sz="1200">
                <a:solidFill>
                  <a:schemeClr val="bg2"/>
                </a:solidFill>
              </a:defRPr>
            </a:lvl7pPr>
            <a:lvl8pPr marL="0" indent="0">
              <a:buFontTx/>
              <a:buNone/>
              <a:defRPr sz="1200">
                <a:solidFill>
                  <a:schemeClr val="bg2"/>
                </a:solidFill>
              </a:defRPr>
            </a:lvl8pPr>
            <a:lvl9pPr marL="0" indent="0">
              <a:buFontTx/>
              <a:buNone/>
              <a:defRPr sz="1200">
                <a:solidFill>
                  <a:schemeClr val="bg2"/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379679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 userDrawn="1">
            <p:ph type="ctrTitle"/>
          </p:nvPr>
        </p:nvSpPr>
        <p:spPr>
          <a:xfrm>
            <a:off x="344440" y="2341960"/>
            <a:ext cx="8467494" cy="810000"/>
          </a:xfrm>
        </p:spPr>
        <p:txBody>
          <a:bodyPr anchor="b" anchorCtr="0">
            <a:normAutofit/>
          </a:bodyPr>
          <a:lstStyle>
            <a:lvl1pPr algn="l"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AU" dirty="0"/>
          </a:p>
        </p:txBody>
      </p:sp>
      <p:sp>
        <p:nvSpPr>
          <p:cNvPr id="3" name="Subtitle 2"/>
          <p:cNvSpPr>
            <a:spLocks noGrp="1"/>
          </p:cNvSpPr>
          <p:nvPr userDrawn="1">
            <p:ph type="subTitle" idx="1"/>
          </p:nvPr>
        </p:nvSpPr>
        <p:spPr>
          <a:xfrm>
            <a:off x="344440" y="3192819"/>
            <a:ext cx="8475710" cy="270030"/>
          </a:xfrm>
        </p:spPr>
        <p:txBody>
          <a:bodyPr>
            <a:normAutofit/>
          </a:bodyPr>
          <a:lstStyle>
            <a:lvl1pPr marL="0" indent="0" algn="l">
              <a:buNone/>
              <a:defRPr sz="2200" b="1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AU" dirty="0"/>
          </a:p>
        </p:txBody>
      </p:sp>
      <p:grpSp>
        <p:nvGrpSpPr>
          <p:cNvPr id="26" name="Group 99"/>
          <p:cNvGrpSpPr/>
          <p:nvPr userDrawn="1"/>
        </p:nvGrpSpPr>
        <p:grpSpPr>
          <a:xfrm>
            <a:off x="0" y="4124457"/>
            <a:ext cx="9144000" cy="745712"/>
            <a:chOff x="1" y="4124455"/>
            <a:chExt cx="9144000" cy="745712"/>
          </a:xfrm>
        </p:grpSpPr>
        <p:grpSp>
          <p:nvGrpSpPr>
            <p:cNvPr id="28" name="Group 98"/>
            <p:cNvGrpSpPr/>
            <p:nvPr userDrawn="1"/>
          </p:nvGrpSpPr>
          <p:grpSpPr>
            <a:xfrm>
              <a:off x="1" y="4124455"/>
              <a:ext cx="9144000" cy="745712"/>
              <a:chOff x="1" y="4124455"/>
              <a:chExt cx="9159874" cy="745712"/>
            </a:xfrm>
          </p:grpSpPr>
          <p:sp>
            <p:nvSpPr>
              <p:cNvPr id="62" name="Freeform 42"/>
              <p:cNvSpPr>
                <a:spLocks noEditPoints="1"/>
              </p:cNvSpPr>
              <p:nvPr/>
            </p:nvSpPr>
            <p:spPr bwMode="auto">
              <a:xfrm>
                <a:off x="1" y="4171566"/>
                <a:ext cx="9159873" cy="698601"/>
              </a:xfrm>
              <a:custGeom>
                <a:avLst/>
                <a:gdLst/>
                <a:ahLst/>
                <a:cxnLst>
                  <a:cxn ang="0">
                    <a:pos x="2415" y="88"/>
                  </a:cxn>
                  <a:cxn ang="0">
                    <a:pos x="0" y="88"/>
                  </a:cxn>
                  <a:cxn ang="0">
                    <a:pos x="0" y="102"/>
                  </a:cxn>
                  <a:cxn ang="0">
                    <a:pos x="2202" y="102"/>
                  </a:cxn>
                  <a:cxn ang="0">
                    <a:pos x="2415" y="88"/>
                  </a:cxn>
                  <a:cxn ang="0">
                    <a:pos x="2415" y="88"/>
                  </a:cxn>
                  <a:cxn ang="0">
                    <a:pos x="2415" y="88"/>
                  </a:cxn>
                  <a:cxn ang="0">
                    <a:pos x="2415" y="88"/>
                  </a:cxn>
                  <a:cxn ang="0">
                    <a:pos x="2881" y="0"/>
                  </a:cxn>
                  <a:cxn ang="0">
                    <a:pos x="2855" y="0"/>
                  </a:cxn>
                  <a:cxn ang="0">
                    <a:pos x="2855" y="88"/>
                  </a:cxn>
                  <a:cxn ang="0">
                    <a:pos x="2415" y="88"/>
                  </a:cxn>
                  <a:cxn ang="0">
                    <a:pos x="2415" y="88"/>
                  </a:cxn>
                  <a:cxn ang="0">
                    <a:pos x="2768" y="220"/>
                  </a:cxn>
                  <a:cxn ang="0">
                    <a:pos x="2881" y="220"/>
                  </a:cxn>
                  <a:cxn ang="0">
                    <a:pos x="2881" y="0"/>
                  </a:cxn>
                </a:cxnLst>
                <a:rect l="0" t="0" r="r" b="b"/>
                <a:pathLst>
                  <a:path w="2881" h="220">
                    <a:moveTo>
                      <a:pt x="2415" y="88"/>
                    </a:moveTo>
                    <a:cubicBezTo>
                      <a:pt x="0" y="88"/>
                      <a:pt x="0" y="88"/>
                      <a:pt x="0" y="88"/>
                    </a:cubicBezTo>
                    <a:cubicBezTo>
                      <a:pt x="0" y="102"/>
                      <a:pt x="0" y="102"/>
                      <a:pt x="0" y="102"/>
                    </a:cubicBezTo>
                    <a:cubicBezTo>
                      <a:pt x="2202" y="102"/>
                      <a:pt x="2202" y="102"/>
                      <a:pt x="2202" y="102"/>
                    </a:cubicBezTo>
                    <a:cubicBezTo>
                      <a:pt x="2341" y="102"/>
                      <a:pt x="2386" y="99"/>
                      <a:pt x="2415" y="88"/>
                    </a:cubicBezTo>
                    <a:cubicBezTo>
                      <a:pt x="2415" y="88"/>
                      <a:pt x="2415" y="88"/>
                      <a:pt x="2415" y="88"/>
                    </a:cubicBezTo>
                    <a:cubicBezTo>
                      <a:pt x="2415" y="88"/>
                      <a:pt x="2415" y="88"/>
                      <a:pt x="2415" y="88"/>
                    </a:cubicBezTo>
                    <a:cubicBezTo>
                      <a:pt x="2415" y="88"/>
                      <a:pt x="2415" y="88"/>
                      <a:pt x="2415" y="88"/>
                    </a:cubicBezTo>
                    <a:moveTo>
                      <a:pt x="2881" y="0"/>
                    </a:moveTo>
                    <a:cubicBezTo>
                      <a:pt x="2855" y="0"/>
                      <a:pt x="2855" y="0"/>
                      <a:pt x="2855" y="0"/>
                    </a:cubicBezTo>
                    <a:cubicBezTo>
                      <a:pt x="2855" y="88"/>
                      <a:pt x="2855" y="88"/>
                      <a:pt x="2855" y="88"/>
                    </a:cubicBezTo>
                    <a:cubicBezTo>
                      <a:pt x="2415" y="88"/>
                      <a:pt x="2415" y="88"/>
                      <a:pt x="2415" y="88"/>
                    </a:cubicBezTo>
                    <a:cubicBezTo>
                      <a:pt x="2415" y="88"/>
                      <a:pt x="2415" y="88"/>
                      <a:pt x="2415" y="88"/>
                    </a:cubicBezTo>
                    <a:cubicBezTo>
                      <a:pt x="2489" y="148"/>
                      <a:pt x="2587" y="220"/>
                      <a:pt x="2768" y="220"/>
                    </a:cubicBezTo>
                    <a:cubicBezTo>
                      <a:pt x="2812" y="220"/>
                      <a:pt x="2881" y="220"/>
                      <a:pt x="2881" y="220"/>
                    </a:cubicBezTo>
                    <a:cubicBezTo>
                      <a:pt x="2881" y="0"/>
                      <a:pt x="2881" y="0"/>
                      <a:pt x="2881" y="0"/>
                    </a:cubicBezTo>
                  </a:path>
                </a:pathLst>
              </a:custGeom>
              <a:solidFill>
                <a:srgbClr val="BFBFB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AU"/>
              </a:p>
            </p:txBody>
          </p:sp>
          <p:sp>
            <p:nvSpPr>
              <p:cNvPr id="63" name="Freeform 43"/>
              <p:cNvSpPr>
                <a:spLocks noEditPoints="1"/>
              </p:cNvSpPr>
              <p:nvPr/>
            </p:nvSpPr>
            <p:spPr bwMode="auto">
              <a:xfrm>
                <a:off x="1" y="4124455"/>
                <a:ext cx="9077765" cy="327091"/>
              </a:xfrm>
              <a:custGeom>
                <a:avLst/>
                <a:gdLst/>
                <a:ahLst/>
                <a:cxnLst>
                  <a:cxn ang="0">
                    <a:pos x="2855" y="15"/>
                  </a:cxn>
                  <a:cxn ang="0">
                    <a:pos x="2773" y="15"/>
                  </a:cxn>
                  <a:cxn ang="0">
                    <a:pos x="2415" y="103"/>
                  </a:cxn>
                  <a:cxn ang="0">
                    <a:pos x="2855" y="103"/>
                  </a:cxn>
                  <a:cxn ang="0">
                    <a:pos x="2855" y="15"/>
                  </a:cxn>
                  <a:cxn ang="0">
                    <a:pos x="2075" y="0"/>
                  </a:cxn>
                  <a:cxn ang="0">
                    <a:pos x="0" y="0"/>
                  </a:cxn>
                  <a:cxn ang="0">
                    <a:pos x="0" y="103"/>
                  </a:cxn>
                  <a:cxn ang="0">
                    <a:pos x="2415" y="103"/>
                  </a:cxn>
                  <a:cxn ang="0">
                    <a:pos x="2075" y="0"/>
                  </a:cxn>
                </a:cxnLst>
                <a:rect l="0" t="0" r="r" b="b"/>
                <a:pathLst>
                  <a:path w="2855" h="103">
                    <a:moveTo>
                      <a:pt x="2855" y="15"/>
                    </a:moveTo>
                    <a:cubicBezTo>
                      <a:pt x="2773" y="15"/>
                      <a:pt x="2773" y="15"/>
                      <a:pt x="2773" y="15"/>
                    </a:cubicBezTo>
                    <a:cubicBezTo>
                      <a:pt x="2555" y="15"/>
                      <a:pt x="2475" y="80"/>
                      <a:pt x="2415" y="103"/>
                    </a:cubicBezTo>
                    <a:cubicBezTo>
                      <a:pt x="2855" y="103"/>
                      <a:pt x="2855" y="103"/>
                      <a:pt x="2855" y="103"/>
                    </a:cubicBezTo>
                    <a:cubicBezTo>
                      <a:pt x="2855" y="15"/>
                      <a:pt x="2855" y="15"/>
                      <a:pt x="2855" y="15"/>
                    </a:cubicBezTo>
                    <a:moveTo>
                      <a:pt x="2075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03"/>
                      <a:pt x="0" y="103"/>
                      <a:pt x="0" y="103"/>
                    </a:cubicBezTo>
                    <a:cubicBezTo>
                      <a:pt x="2415" y="103"/>
                      <a:pt x="2415" y="103"/>
                      <a:pt x="2415" y="103"/>
                    </a:cubicBezTo>
                    <a:cubicBezTo>
                      <a:pt x="2342" y="43"/>
                      <a:pt x="2220" y="0"/>
                      <a:pt x="2075" y="0"/>
                    </a:cubicBezTo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AU"/>
              </a:p>
            </p:txBody>
          </p:sp>
          <p:sp>
            <p:nvSpPr>
              <p:cNvPr id="64" name="Freeform 44"/>
              <p:cNvSpPr>
                <a:spLocks/>
              </p:cNvSpPr>
              <p:nvPr/>
            </p:nvSpPr>
            <p:spPr bwMode="auto">
              <a:xfrm>
                <a:off x="1" y="4171566"/>
                <a:ext cx="7677872" cy="324399"/>
              </a:xfrm>
              <a:custGeom>
                <a:avLst/>
                <a:gdLst/>
                <a:ahLst/>
                <a:cxnLst>
                  <a:cxn ang="0">
                    <a:pos x="2415" y="88"/>
                  </a:cxn>
                  <a:cxn ang="0">
                    <a:pos x="2075" y="0"/>
                  </a:cxn>
                  <a:cxn ang="0">
                    <a:pos x="0" y="0"/>
                  </a:cxn>
                  <a:cxn ang="0">
                    <a:pos x="0" y="102"/>
                  </a:cxn>
                  <a:cxn ang="0">
                    <a:pos x="2202" y="102"/>
                  </a:cxn>
                  <a:cxn ang="0">
                    <a:pos x="2415" y="88"/>
                  </a:cxn>
                </a:cxnLst>
                <a:rect l="0" t="0" r="r" b="b"/>
                <a:pathLst>
                  <a:path w="2415" h="102">
                    <a:moveTo>
                      <a:pt x="2415" y="88"/>
                    </a:moveTo>
                    <a:cubicBezTo>
                      <a:pt x="2333" y="41"/>
                      <a:pt x="2220" y="0"/>
                      <a:pt x="2075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02"/>
                      <a:pt x="0" y="102"/>
                      <a:pt x="0" y="102"/>
                    </a:cubicBezTo>
                    <a:cubicBezTo>
                      <a:pt x="2202" y="102"/>
                      <a:pt x="2202" y="102"/>
                      <a:pt x="2202" y="102"/>
                    </a:cubicBezTo>
                    <a:cubicBezTo>
                      <a:pt x="2341" y="102"/>
                      <a:pt x="2386" y="99"/>
                      <a:pt x="2415" y="88"/>
                    </a:cubicBezTo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AU"/>
              </a:p>
            </p:txBody>
          </p:sp>
          <p:sp>
            <p:nvSpPr>
              <p:cNvPr id="65" name="Freeform 45"/>
              <p:cNvSpPr>
                <a:spLocks/>
              </p:cNvSpPr>
              <p:nvPr/>
            </p:nvSpPr>
            <p:spPr bwMode="auto">
              <a:xfrm>
                <a:off x="7677873" y="4171566"/>
                <a:ext cx="1482002" cy="648796"/>
              </a:xfrm>
              <a:custGeom>
                <a:avLst/>
                <a:gdLst/>
                <a:ahLst/>
                <a:cxnLst>
                  <a:cxn ang="0">
                    <a:pos x="358" y="0"/>
                  </a:cxn>
                  <a:cxn ang="0">
                    <a:pos x="0" y="88"/>
                  </a:cxn>
                  <a:cxn ang="0">
                    <a:pos x="353" y="204"/>
                  </a:cxn>
                  <a:cxn ang="0">
                    <a:pos x="466" y="204"/>
                  </a:cxn>
                  <a:cxn ang="0">
                    <a:pos x="466" y="0"/>
                  </a:cxn>
                  <a:cxn ang="0">
                    <a:pos x="358" y="0"/>
                  </a:cxn>
                </a:cxnLst>
                <a:rect l="0" t="0" r="r" b="b"/>
                <a:pathLst>
                  <a:path w="466" h="204">
                    <a:moveTo>
                      <a:pt x="358" y="0"/>
                    </a:moveTo>
                    <a:cubicBezTo>
                      <a:pt x="140" y="0"/>
                      <a:pt x="60" y="65"/>
                      <a:pt x="0" y="88"/>
                    </a:cubicBezTo>
                    <a:cubicBezTo>
                      <a:pt x="96" y="142"/>
                      <a:pt x="172" y="204"/>
                      <a:pt x="353" y="204"/>
                    </a:cubicBezTo>
                    <a:cubicBezTo>
                      <a:pt x="397" y="204"/>
                      <a:pt x="466" y="204"/>
                      <a:pt x="466" y="204"/>
                    </a:cubicBezTo>
                    <a:cubicBezTo>
                      <a:pt x="466" y="0"/>
                      <a:pt x="466" y="0"/>
                      <a:pt x="466" y="0"/>
                    </a:cubicBezTo>
                    <a:lnTo>
                      <a:pt x="358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AU"/>
              </a:p>
            </p:txBody>
          </p:sp>
        </p:grpSp>
        <p:pic>
          <p:nvPicPr>
            <p:cNvPr id="30" name="Picture 78"/>
            <p:cNvPicPr>
              <a:picLocks noChangeAspect="1" noChangeArrowheads="1"/>
            </p:cNvPicPr>
            <p:nvPr userDrawn="1"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8301816" y="4256808"/>
              <a:ext cx="489038" cy="4890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31" name="Group 19"/>
            <p:cNvGrpSpPr/>
            <p:nvPr userDrawn="1"/>
          </p:nvGrpSpPr>
          <p:grpSpPr>
            <a:xfrm>
              <a:off x="359397" y="4355630"/>
              <a:ext cx="612558" cy="71438"/>
              <a:chOff x="3495675" y="5969000"/>
              <a:chExt cx="814388" cy="95250"/>
            </a:xfrm>
            <a:solidFill>
              <a:schemeClr val="accent1"/>
            </a:solidFill>
          </p:grpSpPr>
          <p:sp>
            <p:nvSpPr>
              <p:cNvPr id="32" name="Freeform 26"/>
              <p:cNvSpPr>
                <a:spLocks/>
              </p:cNvSpPr>
              <p:nvPr/>
            </p:nvSpPr>
            <p:spPr bwMode="auto">
              <a:xfrm>
                <a:off x="3495675" y="5997575"/>
                <a:ext cx="98425" cy="66675"/>
              </a:xfrm>
              <a:custGeom>
                <a:avLst/>
                <a:gdLst>
                  <a:gd name="T0" fmla="*/ 31 w 31"/>
                  <a:gd name="T1" fmla="*/ 0 h 21"/>
                  <a:gd name="T2" fmla="*/ 25 w 31"/>
                  <a:gd name="T3" fmla="*/ 21 h 21"/>
                  <a:gd name="T4" fmla="*/ 19 w 31"/>
                  <a:gd name="T5" fmla="*/ 21 h 21"/>
                  <a:gd name="T6" fmla="*/ 16 w 31"/>
                  <a:gd name="T7" fmla="*/ 9 h 21"/>
                  <a:gd name="T8" fmla="*/ 15 w 31"/>
                  <a:gd name="T9" fmla="*/ 7 h 21"/>
                  <a:gd name="T10" fmla="*/ 15 w 31"/>
                  <a:gd name="T11" fmla="*/ 7 h 21"/>
                  <a:gd name="T12" fmla="*/ 15 w 31"/>
                  <a:gd name="T13" fmla="*/ 9 h 21"/>
                  <a:gd name="T14" fmla="*/ 12 w 31"/>
                  <a:gd name="T15" fmla="*/ 21 h 21"/>
                  <a:gd name="T16" fmla="*/ 6 w 31"/>
                  <a:gd name="T17" fmla="*/ 21 h 21"/>
                  <a:gd name="T18" fmla="*/ 0 w 31"/>
                  <a:gd name="T19" fmla="*/ 0 h 21"/>
                  <a:gd name="T20" fmla="*/ 5 w 31"/>
                  <a:gd name="T21" fmla="*/ 0 h 21"/>
                  <a:gd name="T22" fmla="*/ 8 w 31"/>
                  <a:gd name="T23" fmla="*/ 13 h 21"/>
                  <a:gd name="T24" fmla="*/ 9 w 31"/>
                  <a:gd name="T25" fmla="*/ 16 h 21"/>
                  <a:gd name="T26" fmla="*/ 9 w 31"/>
                  <a:gd name="T27" fmla="*/ 16 h 21"/>
                  <a:gd name="T28" fmla="*/ 10 w 31"/>
                  <a:gd name="T29" fmla="*/ 13 h 21"/>
                  <a:gd name="T30" fmla="*/ 13 w 31"/>
                  <a:gd name="T31" fmla="*/ 0 h 21"/>
                  <a:gd name="T32" fmla="*/ 18 w 31"/>
                  <a:gd name="T33" fmla="*/ 0 h 21"/>
                  <a:gd name="T34" fmla="*/ 21 w 31"/>
                  <a:gd name="T35" fmla="*/ 13 h 21"/>
                  <a:gd name="T36" fmla="*/ 22 w 31"/>
                  <a:gd name="T37" fmla="*/ 16 h 21"/>
                  <a:gd name="T38" fmla="*/ 22 w 31"/>
                  <a:gd name="T39" fmla="*/ 16 h 21"/>
                  <a:gd name="T40" fmla="*/ 23 w 31"/>
                  <a:gd name="T41" fmla="*/ 12 h 21"/>
                  <a:gd name="T42" fmla="*/ 26 w 31"/>
                  <a:gd name="T43" fmla="*/ 0 h 21"/>
                  <a:gd name="T44" fmla="*/ 31 w 31"/>
                  <a:gd name="T45" fmla="*/ 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31" h="21">
                    <a:moveTo>
                      <a:pt x="31" y="0"/>
                    </a:moveTo>
                    <a:cubicBezTo>
                      <a:pt x="29" y="7"/>
                      <a:pt x="27" y="14"/>
                      <a:pt x="25" y="21"/>
                    </a:cubicBezTo>
                    <a:cubicBezTo>
                      <a:pt x="19" y="21"/>
                      <a:pt x="19" y="21"/>
                      <a:pt x="19" y="21"/>
                    </a:cubicBezTo>
                    <a:cubicBezTo>
                      <a:pt x="16" y="9"/>
                      <a:pt x="16" y="9"/>
                      <a:pt x="16" y="9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5" y="9"/>
                      <a:pt x="15" y="9"/>
                      <a:pt x="15" y="9"/>
                    </a:cubicBezTo>
                    <a:cubicBezTo>
                      <a:pt x="12" y="21"/>
                      <a:pt x="12" y="21"/>
                      <a:pt x="12" y="21"/>
                    </a:cubicBezTo>
                    <a:cubicBezTo>
                      <a:pt x="6" y="21"/>
                      <a:pt x="6" y="21"/>
                      <a:pt x="6" y="21"/>
                    </a:cubicBezTo>
                    <a:cubicBezTo>
                      <a:pt x="4" y="14"/>
                      <a:pt x="1" y="7"/>
                      <a:pt x="0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6" y="5"/>
                      <a:pt x="7" y="9"/>
                      <a:pt x="8" y="13"/>
                    </a:cubicBezTo>
                    <a:cubicBezTo>
                      <a:pt x="8" y="14"/>
                      <a:pt x="9" y="15"/>
                      <a:pt x="9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10" y="13"/>
                      <a:pt x="10" y="13"/>
                      <a:pt x="10" y="13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21" y="13"/>
                      <a:pt x="21" y="13"/>
                      <a:pt x="21" y="13"/>
                    </a:cubicBezTo>
                    <a:cubicBezTo>
                      <a:pt x="22" y="16"/>
                      <a:pt x="22" y="16"/>
                      <a:pt x="22" y="16"/>
                    </a:cubicBezTo>
                    <a:cubicBezTo>
                      <a:pt x="22" y="16"/>
                      <a:pt x="22" y="16"/>
                      <a:pt x="22" y="16"/>
                    </a:cubicBezTo>
                    <a:cubicBezTo>
                      <a:pt x="23" y="15"/>
                      <a:pt x="23" y="13"/>
                      <a:pt x="23" y="12"/>
                    </a:cubicBezTo>
                    <a:cubicBezTo>
                      <a:pt x="24" y="8"/>
                      <a:pt x="25" y="4"/>
                      <a:pt x="26" y="0"/>
                    </a:cubicBezTo>
                    <a:lnTo>
                      <a:pt x="31" y="0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33" name="Freeform 27"/>
              <p:cNvSpPr>
                <a:spLocks/>
              </p:cNvSpPr>
              <p:nvPr/>
            </p:nvSpPr>
            <p:spPr bwMode="auto">
              <a:xfrm>
                <a:off x="3603625" y="5997575"/>
                <a:ext cx="98425" cy="66675"/>
              </a:xfrm>
              <a:custGeom>
                <a:avLst/>
                <a:gdLst>
                  <a:gd name="T0" fmla="*/ 31 w 31"/>
                  <a:gd name="T1" fmla="*/ 0 h 21"/>
                  <a:gd name="T2" fmla="*/ 25 w 31"/>
                  <a:gd name="T3" fmla="*/ 21 h 21"/>
                  <a:gd name="T4" fmla="*/ 19 w 31"/>
                  <a:gd name="T5" fmla="*/ 21 h 21"/>
                  <a:gd name="T6" fmla="*/ 16 w 31"/>
                  <a:gd name="T7" fmla="*/ 9 h 21"/>
                  <a:gd name="T8" fmla="*/ 15 w 31"/>
                  <a:gd name="T9" fmla="*/ 7 h 21"/>
                  <a:gd name="T10" fmla="*/ 15 w 31"/>
                  <a:gd name="T11" fmla="*/ 7 h 21"/>
                  <a:gd name="T12" fmla="*/ 15 w 31"/>
                  <a:gd name="T13" fmla="*/ 9 h 21"/>
                  <a:gd name="T14" fmla="*/ 12 w 31"/>
                  <a:gd name="T15" fmla="*/ 21 h 21"/>
                  <a:gd name="T16" fmla="*/ 6 w 31"/>
                  <a:gd name="T17" fmla="*/ 21 h 21"/>
                  <a:gd name="T18" fmla="*/ 0 w 31"/>
                  <a:gd name="T19" fmla="*/ 0 h 21"/>
                  <a:gd name="T20" fmla="*/ 5 w 31"/>
                  <a:gd name="T21" fmla="*/ 0 h 21"/>
                  <a:gd name="T22" fmla="*/ 8 w 31"/>
                  <a:gd name="T23" fmla="*/ 13 h 21"/>
                  <a:gd name="T24" fmla="*/ 9 w 31"/>
                  <a:gd name="T25" fmla="*/ 16 h 21"/>
                  <a:gd name="T26" fmla="*/ 9 w 31"/>
                  <a:gd name="T27" fmla="*/ 16 h 21"/>
                  <a:gd name="T28" fmla="*/ 10 w 31"/>
                  <a:gd name="T29" fmla="*/ 13 h 21"/>
                  <a:gd name="T30" fmla="*/ 13 w 31"/>
                  <a:gd name="T31" fmla="*/ 0 h 21"/>
                  <a:gd name="T32" fmla="*/ 18 w 31"/>
                  <a:gd name="T33" fmla="*/ 0 h 21"/>
                  <a:gd name="T34" fmla="*/ 22 w 31"/>
                  <a:gd name="T35" fmla="*/ 13 h 21"/>
                  <a:gd name="T36" fmla="*/ 22 w 31"/>
                  <a:gd name="T37" fmla="*/ 16 h 21"/>
                  <a:gd name="T38" fmla="*/ 22 w 31"/>
                  <a:gd name="T39" fmla="*/ 16 h 21"/>
                  <a:gd name="T40" fmla="*/ 23 w 31"/>
                  <a:gd name="T41" fmla="*/ 12 h 21"/>
                  <a:gd name="T42" fmla="*/ 26 w 31"/>
                  <a:gd name="T43" fmla="*/ 0 h 21"/>
                  <a:gd name="T44" fmla="*/ 31 w 31"/>
                  <a:gd name="T45" fmla="*/ 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31" h="21">
                    <a:moveTo>
                      <a:pt x="31" y="0"/>
                    </a:moveTo>
                    <a:cubicBezTo>
                      <a:pt x="29" y="7"/>
                      <a:pt x="27" y="14"/>
                      <a:pt x="25" y="21"/>
                    </a:cubicBezTo>
                    <a:cubicBezTo>
                      <a:pt x="19" y="21"/>
                      <a:pt x="19" y="21"/>
                      <a:pt x="19" y="21"/>
                    </a:cubicBezTo>
                    <a:cubicBezTo>
                      <a:pt x="16" y="9"/>
                      <a:pt x="16" y="9"/>
                      <a:pt x="16" y="9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5" y="9"/>
                      <a:pt x="15" y="9"/>
                      <a:pt x="15" y="9"/>
                    </a:cubicBezTo>
                    <a:cubicBezTo>
                      <a:pt x="12" y="21"/>
                      <a:pt x="12" y="21"/>
                      <a:pt x="12" y="21"/>
                    </a:cubicBezTo>
                    <a:cubicBezTo>
                      <a:pt x="6" y="21"/>
                      <a:pt x="6" y="21"/>
                      <a:pt x="6" y="21"/>
                    </a:cubicBezTo>
                    <a:cubicBezTo>
                      <a:pt x="4" y="14"/>
                      <a:pt x="2" y="7"/>
                      <a:pt x="0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6" y="5"/>
                      <a:pt x="7" y="9"/>
                      <a:pt x="8" y="13"/>
                    </a:cubicBezTo>
                    <a:cubicBezTo>
                      <a:pt x="8" y="14"/>
                      <a:pt x="9" y="15"/>
                      <a:pt x="9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10" y="13"/>
                      <a:pt x="10" y="13"/>
                      <a:pt x="10" y="13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22" y="13"/>
                      <a:pt x="22" y="13"/>
                      <a:pt x="22" y="13"/>
                    </a:cubicBezTo>
                    <a:cubicBezTo>
                      <a:pt x="22" y="16"/>
                      <a:pt x="22" y="16"/>
                      <a:pt x="22" y="16"/>
                    </a:cubicBezTo>
                    <a:cubicBezTo>
                      <a:pt x="22" y="16"/>
                      <a:pt x="22" y="16"/>
                      <a:pt x="22" y="16"/>
                    </a:cubicBezTo>
                    <a:cubicBezTo>
                      <a:pt x="23" y="15"/>
                      <a:pt x="23" y="13"/>
                      <a:pt x="23" y="12"/>
                    </a:cubicBezTo>
                    <a:cubicBezTo>
                      <a:pt x="24" y="8"/>
                      <a:pt x="25" y="4"/>
                      <a:pt x="26" y="0"/>
                    </a:cubicBezTo>
                    <a:lnTo>
                      <a:pt x="31" y="0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34" name="Freeform 28"/>
              <p:cNvSpPr>
                <a:spLocks/>
              </p:cNvSpPr>
              <p:nvPr/>
            </p:nvSpPr>
            <p:spPr bwMode="auto">
              <a:xfrm>
                <a:off x="3711575" y="5997575"/>
                <a:ext cx="98425" cy="66675"/>
              </a:xfrm>
              <a:custGeom>
                <a:avLst/>
                <a:gdLst>
                  <a:gd name="T0" fmla="*/ 31 w 31"/>
                  <a:gd name="T1" fmla="*/ 0 h 21"/>
                  <a:gd name="T2" fmla="*/ 25 w 31"/>
                  <a:gd name="T3" fmla="*/ 21 h 21"/>
                  <a:gd name="T4" fmla="*/ 19 w 31"/>
                  <a:gd name="T5" fmla="*/ 21 h 21"/>
                  <a:gd name="T6" fmla="*/ 16 w 31"/>
                  <a:gd name="T7" fmla="*/ 9 h 21"/>
                  <a:gd name="T8" fmla="*/ 15 w 31"/>
                  <a:gd name="T9" fmla="*/ 7 h 21"/>
                  <a:gd name="T10" fmla="*/ 15 w 31"/>
                  <a:gd name="T11" fmla="*/ 7 h 21"/>
                  <a:gd name="T12" fmla="*/ 15 w 31"/>
                  <a:gd name="T13" fmla="*/ 9 h 21"/>
                  <a:gd name="T14" fmla="*/ 12 w 31"/>
                  <a:gd name="T15" fmla="*/ 21 h 21"/>
                  <a:gd name="T16" fmla="*/ 6 w 31"/>
                  <a:gd name="T17" fmla="*/ 21 h 21"/>
                  <a:gd name="T18" fmla="*/ 0 w 31"/>
                  <a:gd name="T19" fmla="*/ 0 h 21"/>
                  <a:gd name="T20" fmla="*/ 5 w 31"/>
                  <a:gd name="T21" fmla="*/ 0 h 21"/>
                  <a:gd name="T22" fmla="*/ 8 w 31"/>
                  <a:gd name="T23" fmla="*/ 13 h 21"/>
                  <a:gd name="T24" fmla="*/ 9 w 31"/>
                  <a:gd name="T25" fmla="*/ 16 h 21"/>
                  <a:gd name="T26" fmla="*/ 9 w 31"/>
                  <a:gd name="T27" fmla="*/ 16 h 21"/>
                  <a:gd name="T28" fmla="*/ 10 w 31"/>
                  <a:gd name="T29" fmla="*/ 13 h 21"/>
                  <a:gd name="T30" fmla="*/ 13 w 31"/>
                  <a:gd name="T31" fmla="*/ 0 h 21"/>
                  <a:gd name="T32" fmla="*/ 18 w 31"/>
                  <a:gd name="T33" fmla="*/ 0 h 21"/>
                  <a:gd name="T34" fmla="*/ 22 w 31"/>
                  <a:gd name="T35" fmla="*/ 13 h 21"/>
                  <a:gd name="T36" fmla="*/ 22 w 31"/>
                  <a:gd name="T37" fmla="*/ 16 h 21"/>
                  <a:gd name="T38" fmla="*/ 22 w 31"/>
                  <a:gd name="T39" fmla="*/ 16 h 21"/>
                  <a:gd name="T40" fmla="*/ 23 w 31"/>
                  <a:gd name="T41" fmla="*/ 12 h 21"/>
                  <a:gd name="T42" fmla="*/ 26 w 31"/>
                  <a:gd name="T43" fmla="*/ 0 h 21"/>
                  <a:gd name="T44" fmla="*/ 31 w 31"/>
                  <a:gd name="T45" fmla="*/ 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31" h="21">
                    <a:moveTo>
                      <a:pt x="31" y="0"/>
                    </a:moveTo>
                    <a:cubicBezTo>
                      <a:pt x="29" y="7"/>
                      <a:pt x="27" y="14"/>
                      <a:pt x="25" y="21"/>
                    </a:cubicBezTo>
                    <a:cubicBezTo>
                      <a:pt x="19" y="21"/>
                      <a:pt x="19" y="21"/>
                      <a:pt x="19" y="21"/>
                    </a:cubicBezTo>
                    <a:cubicBezTo>
                      <a:pt x="16" y="9"/>
                      <a:pt x="16" y="9"/>
                      <a:pt x="16" y="9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5" y="9"/>
                      <a:pt x="15" y="9"/>
                      <a:pt x="15" y="9"/>
                    </a:cubicBezTo>
                    <a:cubicBezTo>
                      <a:pt x="12" y="21"/>
                      <a:pt x="12" y="21"/>
                      <a:pt x="12" y="21"/>
                    </a:cubicBezTo>
                    <a:cubicBezTo>
                      <a:pt x="6" y="21"/>
                      <a:pt x="6" y="21"/>
                      <a:pt x="6" y="21"/>
                    </a:cubicBezTo>
                    <a:cubicBezTo>
                      <a:pt x="4" y="14"/>
                      <a:pt x="2" y="7"/>
                      <a:pt x="0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6" y="5"/>
                      <a:pt x="7" y="9"/>
                      <a:pt x="8" y="13"/>
                    </a:cubicBezTo>
                    <a:cubicBezTo>
                      <a:pt x="9" y="14"/>
                      <a:pt x="9" y="15"/>
                      <a:pt x="9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10" y="13"/>
                      <a:pt x="10" y="13"/>
                      <a:pt x="10" y="13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22" y="13"/>
                      <a:pt x="22" y="13"/>
                      <a:pt x="22" y="13"/>
                    </a:cubicBezTo>
                    <a:cubicBezTo>
                      <a:pt x="22" y="16"/>
                      <a:pt x="22" y="16"/>
                      <a:pt x="22" y="16"/>
                    </a:cubicBezTo>
                    <a:cubicBezTo>
                      <a:pt x="22" y="16"/>
                      <a:pt x="22" y="16"/>
                      <a:pt x="22" y="16"/>
                    </a:cubicBezTo>
                    <a:cubicBezTo>
                      <a:pt x="23" y="15"/>
                      <a:pt x="23" y="13"/>
                      <a:pt x="23" y="12"/>
                    </a:cubicBezTo>
                    <a:cubicBezTo>
                      <a:pt x="24" y="8"/>
                      <a:pt x="25" y="4"/>
                      <a:pt x="26" y="0"/>
                    </a:cubicBezTo>
                    <a:lnTo>
                      <a:pt x="31" y="0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35" name="Oval 29"/>
              <p:cNvSpPr>
                <a:spLocks noChangeArrowheads="1"/>
              </p:cNvSpPr>
              <p:nvPr/>
            </p:nvSpPr>
            <p:spPr bwMode="auto">
              <a:xfrm>
                <a:off x="3819525" y="6042025"/>
                <a:ext cx="19050" cy="22225"/>
              </a:xfrm>
              <a:prstGeom prst="ellipse">
                <a:avLst/>
              </a:pr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36" name="Freeform 30"/>
              <p:cNvSpPr>
                <a:spLocks/>
              </p:cNvSpPr>
              <p:nvPr/>
            </p:nvSpPr>
            <p:spPr bwMode="auto">
              <a:xfrm>
                <a:off x="3851275" y="5997575"/>
                <a:ext cx="50800" cy="66675"/>
              </a:xfrm>
              <a:custGeom>
                <a:avLst/>
                <a:gdLst>
                  <a:gd name="T0" fmla="*/ 16 w 16"/>
                  <a:gd name="T1" fmla="*/ 20 h 21"/>
                  <a:gd name="T2" fmla="*/ 10 w 16"/>
                  <a:gd name="T3" fmla="*/ 21 h 21"/>
                  <a:gd name="T4" fmla="*/ 0 w 16"/>
                  <a:gd name="T5" fmla="*/ 11 h 21"/>
                  <a:gd name="T6" fmla="*/ 10 w 16"/>
                  <a:gd name="T7" fmla="*/ 0 h 21"/>
                  <a:gd name="T8" fmla="*/ 16 w 16"/>
                  <a:gd name="T9" fmla="*/ 1 h 21"/>
                  <a:gd name="T10" fmla="*/ 14 w 16"/>
                  <a:gd name="T11" fmla="*/ 5 h 21"/>
                  <a:gd name="T12" fmla="*/ 11 w 16"/>
                  <a:gd name="T13" fmla="*/ 4 h 21"/>
                  <a:gd name="T14" fmla="*/ 6 w 16"/>
                  <a:gd name="T15" fmla="*/ 10 h 21"/>
                  <a:gd name="T16" fmla="*/ 11 w 16"/>
                  <a:gd name="T17" fmla="*/ 17 h 21"/>
                  <a:gd name="T18" fmla="*/ 15 w 16"/>
                  <a:gd name="T19" fmla="*/ 16 h 21"/>
                  <a:gd name="T20" fmla="*/ 16 w 16"/>
                  <a:gd name="T21" fmla="*/ 2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6" h="21">
                    <a:moveTo>
                      <a:pt x="16" y="20"/>
                    </a:moveTo>
                    <a:cubicBezTo>
                      <a:pt x="14" y="21"/>
                      <a:pt x="12" y="21"/>
                      <a:pt x="10" y="21"/>
                    </a:cubicBezTo>
                    <a:cubicBezTo>
                      <a:pt x="3" y="21"/>
                      <a:pt x="0" y="17"/>
                      <a:pt x="0" y="11"/>
                    </a:cubicBezTo>
                    <a:cubicBezTo>
                      <a:pt x="0" y="4"/>
                      <a:pt x="4" y="0"/>
                      <a:pt x="10" y="0"/>
                    </a:cubicBezTo>
                    <a:cubicBezTo>
                      <a:pt x="12" y="0"/>
                      <a:pt x="14" y="0"/>
                      <a:pt x="16" y="1"/>
                    </a:cubicBezTo>
                    <a:cubicBezTo>
                      <a:pt x="14" y="5"/>
                      <a:pt x="14" y="5"/>
                      <a:pt x="14" y="5"/>
                    </a:cubicBezTo>
                    <a:cubicBezTo>
                      <a:pt x="13" y="4"/>
                      <a:pt x="12" y="4"/>
                      <a:pt x="11" y="4"/>
                    </a:cubicBezTo>
                    <a:cubicBezTo>
                      <a:pt x="7" y="4"/>
                      <a:pt x="6" y="6"/>
                      <a:pt x="6" y="10"/>
                    </a:cubicBezTo>
                    <a:cubicBezTo>
                      <a:pt x="6" y="15"/>
                      <a:pt x="7" y="17"/>
                      <a:pt x="11" y="17"/>
                    </a:cubicBezTo>
                    <a:cubicBezTo>
                      <a:pt x="12" y="17"/>
                      <a:pt x="14" y="17"/>
                      <a:pt x="15" y="16"/>
                    </a:cubicBezTo>
                    <a:lnTo>
                      <a:pt x="16" y="20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37" name="Freeform 31"/>
              <p:cNvSpPr>
                <a:spLocks/>
              </p:cNvSpPr>
              <p:nvPr/>
            </p:nvSpPr>
            <p:spPr bwMode="auto">
              <a:xfrm>
                <a:off x="3911600" y="5997575"/>
                <a:ext cx="47625" cy="66675"/>
              </a:xfrm>
              <a:custGeom>
                <a:avLst/>
                <a:gdLst>
                  <a:gd name="T0" fmla="*/ 6 w 15"/>
                  <a:gd name="T1" fmla="*/ 21 h 21"/>
                  <a:gd name="T2" fmla="*/ 0 w 15"/>
                  <a:gd name="T3" fmla="*/ 20 h 21"/>
                  <a:gd name="T4" fmla="*/ 1 w 15"/>
                  <a:gd name="T5" fmla="*/ 16 h 21"/>
                  <a:gd name="T6" fmla="*/ 6 w 15"/>
                  <a:gd name="T7" fmla="*/ 17 h 21"/>
                  <a:gd name="T8" fmla="*/ 9 w 15"/>
                  <a:gd name="T9" fmla="*/ 15 h 21"/>
                  <a:gd name="T10" fmla="*/ 6 w 15"/>
                  <a:gd name="T11" fmla="*/ 12 h 21"/>
                  <a:gd name="T12" fmla="*/ 0 w 15"/>
                  <a:gd name="T13" fmla="*/ 6 h 21"/>
                  <a:gd name="T14" fmla="*/ 8 w 15"/>
                  <a:gd name="T15" fmla="*/ 0 h 21"/>
                  <a:gd name="T16" fmla="*/ 13 w 15"/>
                  <a:gd name="T17" fmla="*/ 0 h 21"/>
                  <a:gd name="T18" fmla="*/ 13 w 15"/>
                  <a:gd name="T19" fmla="*/ 4 h 21"/>
                  <a:gd name="T20" fmla="*/ 9 w 15"/>
                  <a:gd name="T21" fmla="*/ 4 h 21"/>
                  <a:gd name="T22" fmla="*/ 6 w 15"/>
                  <a:gd name="T23" fmla="*/ 6 h 21"/>
                  <a:gd name="T24" fmla="*/ 9 w 15"/>
                  <a:gd name="T25" fmla="*/ 9 h 21"/>
                  <a:gd name="T26" fmla="*/ 15 w 15"/>
                  <a:gd name="T27" fmla="*/ 14 h 21"/>
                  <a:gd name="T28" fmla="*/ 6 w 15"/>
                  <a:gd name="T29" fmla="*/ 2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5" h="21">
                    <a:moveTo>
                      <a:pt x="6" y="21"/>
                    </a:moveTo>
                    <a:cubicBezTo>
                      <a:pt x="4" y="21"/>
                      <a:pt x="2" y="21"/>
                      <a:pt x="0" y="20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3" y="17"/>
                      <a:pt x="5" y="17"/>
                      <a:pt x="6" y="17"/>
                    </a:cubicBezTo>
                    <a:cubicBezTo>
                      <a:pt x="8" y="17"/>
                      <a:pt x="9" y="16"/>
                      <a:pt x="9" y="15"/>
                    </a:cubicBezTo>
                    <a:cubicBezTo>
                      <a:pt x="9" y="14"/>
                      <a:pt x="8" y="13"/>
                      <a:pt x="6" y="12"/>
                    </a:cubicBezTo>
                    <a:cubicBezTo>
                      <a:pt x="3" y="11"/>
                      <a:pt x="0" y="10"/>
                      <a:pt x="0" y="6"/>
                    </a:cubicBezTo>
                    <a:cubicBezTo>
                      <a:pt x="0" y="2"/>
                      <a:pt x="3" y="0"/>
                      <a:pt x="8" y="0"/>
                    </a:cubicBezTo>
                    <a:cubicBezTo>
                      <a:pt x="10" y="0"/>
                      <a:pt x="12" y="0"/>
                      <a:pt x="13" y="0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1" y="4"/>
                      <a:pt x="10" y="4"/>
                      <a:pt x="9" y="4"/>
                    </a:cubicBezTo>
                    <a:cubicBezTo>
                      <a:pt x="6" y="4"/>
                      <a:pt x="6" y="5"/>
                      <a:pt x="6" y="6"/>
                    </a:cubicBezTo>
                    <a:cubicBezTo>
                      <a:pt x="6" y="7"/>
                      <a:pt x="7" y="8"/>
                      <a:pt x="9" y="9"/>
                    </a:cubicBezTo>
                    <a:cubicBezTo>
                      <a:pt x="13" y="10"/>
                      <a:pt x="15" y="11"/>
                      <a:pt x="15" y="14"/>
                    </a:cubicBezTo>
                    <a:cubicBezTo>
                      <a:pt x="15" y="18"/>
                      <a:pt x="11" y="21"/>
                      <a:pt x="6" y="21"/>
                    </a:cubicBezTo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38" name="Freeform 32"/>
              <p:cNvSpPr>
                <a:spLocks noEditPoints="1"/>
              </p:cNvSpPr>
              <p:nvPr/>
            </p:nvSpPr>
            <p:spPr bwMode="auto">
              <a:xfrm>
                <a:off x="3965575" y="5969000"/>
                <a:ext cx="28575" cy="95250"/>
              </a:xfrm>
              <a:custGeom>
                <a:avLst/>
                <a:gdLst>
                  <a:gd name="T0" fmla="*/ 4 w 9"/>
                  <a:gd name="T1" fmla="*/ 30 h 30"/>
                  <a:gd name="T2" fmla="*/ 4 w 9"/>
                  <a:gd name="T3" fmla="*/ 13 h 30"/>
                  <a:gd name="T4" fmla="*/ 0 w 9"/>
                  <a:gd name="T5" fmla="*/ 13 h 30"/>
                  <a:gd name="T6" fmla="*/ 0 w 9"/>
                  <a:gd name="T7" fmla="*/ 9 h 30"/>
                  <a:gd name="T8" fmla="*/ 9 w 9"/>
                  <a:gd name="T9" fmla="*/ 9 h 30"/>
                  <a:gd name="T10" fmla="*/ 9 w 9"/>
                  <a:gd name="T11" fmla="*/ 30 h 30"/>
                  <a:gd name="T12" fmla="*/ 4 w 9"/>
                  <a:gd name="T13" fmla="*/ 30 h 30"/>
                  <a:gd name="T14" fmla="*/ 6 w 9"/>
                  <a:gd name="T15" fmla="*/ 6 h 30"/>
                  <a:gd name="T16" fmla="*/ 3 w 9"/>
                  <a:gd name="T17" fmla="*/ 3 h 30"/>
                  <a:gd name="T18" fmla="*/ 6 w 9"/>
                  <a:gd name="T19" fmla="*/ 0 h 30"/>
                  <a:gd name="T20" fmla="*/ 9 w 9"/>
                  <a:gd name="T21" fmla="*/ 3 h 30"/>
                  <a:gd name="T22" fmla="*/ 6 w 9"/>
                  <a:gd name="T23" fmla="*/ 6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9" h="30">
                    <a:moveTo>
                      <a:pt x="4" y="30"/>
                    </a:moveTo>
                    <a:cubicBezTo>
                      <a:pt x="4" y="13"/>
                      <a:pt x="4" y="13"/>
                      <a:pt x="4" y="13"/>
                    </a:cubicBezTo>
                    <a:cubicBezTo>
                      <a:pt x="0" y="13"/>
                      <a:pt x="0" y="13"/>
                      <a:pt x="0" y="13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9" y="9"/>
                      <a:pt x="9" y="9"/>
                      <a:pt x="9" y="9"/>
                    </a:cubicBezTo>
                    <a:cubicBezTo>
                      <a:pt x="9" y="30"/>
                      <a:pt x="9" y="30"/>
                      <a:pt x="9" y="30"/>
                    </a:cubicBezTo>
                    <a:lnTo>
                      <a:pt x="4" y="30"/>
                    </a:lnTo>
                    <a:close/>
                    <a:moveTo>
                      <a:pt x="6" y="6"/>
                    </a:moveTo>
                    <a:cubicBezTo>
                      <a:pt x="4" y="6"/>
                      <a:pt x="3" y="5"/>
                      <a:pt x="3" y="3"/>
                    </a:cubicBezTo>
                    <a:cubicBezTo>
                      <a:pt x="3" y="1"/>
                      <a:pt x="4" y="0"/>
                      <a:pt x="6" y="0"/>
                    </a:cubicBezTo>
                    <a:cubicBezTo>
                      <a:pt x="8" y="0"/>
                      <a:pt x="9" y="1"/>
                      <a:pt x="9" y="3"/>
                    </a:cubicBezTo>
                    <a:cubicBezTo>
                      <a:pt x="9" y="5"/>
                      <a:pt x="8" y="6"/>
                      <a:pt x="6" y="6"/>
                    </a:cubicBezTo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39" name="Freeform 33"/>
              <p:cNvSpPr>
                <a:spLocks/>
              </p:cNvSpPr>
              <p:nvPr/>
            </p:nvSpPr>
            <p:spPr bwMode="auto">
              <a:xfrm>
                <a:off x="4013200" y="5997575"/>
                <a:ext cx="39687" cy="66675"/>
              </a:xfrm>
              <a:custGeom>
                <a:avLst/>
                <a:gdLst>
                  <a:gd name="T0" fmla="*/ 11 w 12"/>
                  <a:gd name="T1" fmla="*/ 5 h 21"/>
                  <a:gd name="T2" fmla="*/ 9 w 12"/>
                  <a:gd name="T3" fmla="*/ 5 h 21"/>
                  <a:gd name="T4" fmla="*/ 5 w 12"/>
                  <a:gd name="T5" fmla="*/ 8 h 21"/>
                  <a:gd name="T6" fmla="*/ 5 w 12"/>
                  <a:gd name="T7" fmla="*/ 21 h 21"/>
                  <a:gd name="T8" fmla="*/ 0 w 12"/>
                  <a:gd name="T9" fmla="*/ 21 h 21"/>
                  <a:gd name="T10" fmla="*/ 0 w 12"/>
                  <a:gd name="T11" fmla="*/ 0 h 21"/>
                  <a:gd name="T12" fmla="*/ 4 w 12"/>
                  <a:gd name="T13" fmla="*/ 0 h 21"/>
                  <a:gd name="T14" fmla="*/ 4 w 12"/>
                  <a:gd name="T15" fmla="*/ 4 h 21"/>
                  <a:gd name="T16" fmla="*/ 10 w 12"/>
                  <a:gd name="T17" fmla="*/ 0 h 21"/>
                  <a:gd name="T18" fmla="*/ 12 w 12"/>
                  <a:gd name="T19" fmla="*/ 0 h 21"/>
                  <a:gd name="T20" fmla="*/ 11 w 12"/>
                  <a:gd name="T21" fmla="*/ 5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2" h="21">
                    <a:moveTo>
                      <a:pt x="11" y="5"/>
                    </a:moveTo>
                    <a:cubicBezTo>
                      <a:pt x="11" y="5"/>
                      <a:pt x="10" y="5"/>
                      <a:pt x="9" y="5"/>
                    </a:cubicBezTo>
                    <a:cubicBezTo>
                      <a:pt x="8" y="5"/>
                      <a:pt x="7" y="6"/>
                      <a:pt x="5" y="8"/>
                    </a:cubicBezTo>
                    <a:cubicBezTo>
                      <a:pt x="5" y="21"/>
                      <a:pt x="5" y="21"/>
                      <a:pt x="5" y="21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6" y="1"/>
                      <a:pt x="8" y="0"/>
                      <a:pt x="10" y="0"/>
                    </a:cubicBezTo>
                    <a:cubicBezTo>
                      <a:pt x="11" y="0"/>
                      <a:pt x="11" y="0"/>
                      <a:pt x="12" y="0"/>
                    </a:cubicBezTo>
                    <a:lnTo>
                      <a:pt x="11" y="5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40" name="Freeform 34"/>
              <p:cNvSpPr>
                <a:spLocks noEditPoints="1"/>
              </p:cNvSpPr>
              <p:nvPr/>
            </p:nvSpPr>
            <p:spPr bwMode="auto">
              <a:xfrm>
                <a:off x="4062413" y="5997575"/>
                <a:ext cx="66675" cy="66675"/>
              </a:xfrm>
              <a:custGeom>
                <a:avLst/>
                <a:gdLst>
                  <a:gd name="T0" fmla="*/ 10 w 21"/>
                  <a:gd name="T1" fmla="*/ 21 h 21"/>
                  <a:gd name="T2" fmla="*/ 0 w 21"/>
                  <a:gd name="T3" fmla="*/ 11 h 21"/>
                  <a:gd name="T4" fmla="*/ 10 w 21"/>
                  <a:gd name="T5" fmla="*/ 0 h 21"/>
                  <a:gd name="T6" fmla="*/ 21 w 21"/>
                  <a:gd name="T7" fmla="*/ 10 h 21"/>
                  <a:gd name="T8" fmla="*/ 10 w 21"/>
                  <a:gd name="T9" fmla="*/ 21 h 21"/>
                  <a:gd name="T10" fmla="*/ 10 w 21"/>
                  <a:gd name="T11" fmla="*/ 4 h 21"/>
                  <a:gd name="T12" fmla="*/ 5 w 21"/>
                  <a:gd name="T13" fmla="*/ 10 h 21"/>
                  <a:gd name="T14" fmla="*/ 10 w 21"/>
                  <a:gd name="T15" fmla="*/ 17 h 21"/>
                  <a:gd name="T16" fmla="*/ 15 w 21"/>
                  <a:gd name="T17" fmla="*/ 11 h 21"/>
                  <a:gd name="T18" fmla="*/ 10 w 21"/>
                  <a:gd name="T19" fmla="*/ 4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1" h="21">
                    <a:moveTo>
                      <a:pt x="10" y="21"/>
                    </a:moveTo>
                    <a:cubicBezTo>
                      <a:pt x="3" y="21"/>
                      <a:pt x="0" y="17"/>
                      <a:pt x="0" y="11"/>
                    </a:cubicBezTo>
                    <a:cubicBezTo>
                      <a:pt x="0" y="4"/>
                      <a:pt x="3" y="0"/>
                      <a:pt x="10" y="0"/>
                    </a:cubicBezTo>
                    <a:cubicBezTo>
                      <a:pt x="17" y="0"/>
                      <a:pt x="21" y="4"/>
                      <a:pt x="21" y="10"/>
                    </a:cubicBezTo>
                    <a:cubicBezTo>
                      <a:pt x="21" y="17"/>
                      <a:pt x="17" y="21"/>
                      <a:pt x="10" y="21"/>
                    </a:cubicBezTo>
                    <a:moveTo>
                      <a:pt x="10" y="4"/>
                    </a:moveTo>
                    <a:cubicBezTo>
                      <a:pt x="7" y="4"/>
                      <a:pt x="5" y="7"/>
                      <a:pt x="5" y="10"/>
                    </a:cubicBezTo>
                    <a:cubicBezTo>
                      <a:pt x="5" y="14"/>
                      <a:pt x="6" y="17"/>
                      <a:pt x="10" y="17"/>
                    </a:cubicBezTo>
                    <a:cubicBezTo>
                      <a:pt x="14" y="17"/>
                      <a:pt x="15" y="14"/>
                      <a:pt x="15" y="11"/>
                    </a:cubicBezTo>
                    <a:cubicBezTo>
                      <a:pt x="15" y="6"/>
                      <a:pt x="14" y="4"/>
                      <a:pt x="10" y="4"/>
                    </a:cubicBezTo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41" name="Oval 35"/>
              <p:cNvSpPr>
                <a:spLocks noChangeArrowheads="1"/>
              </p:cNvSpPr>
              <p:nvPr/>
            </p:nvSpPr>
            <p:spPr bwMode="auto">
              <a:xfrm>
                <a:off x="4141788" y="6042025"/>
                <a:ext cx="19050" cy="22225"/>
              </a:xfrm>
              <a:prstGeom prst="ellipse">
                <a:avLst/>
              </a:pr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42" name="Freeform 36"/>
              <p:cNvSpPr>
                <a:spLocks noEditPoints="1"/>
              </p:cNvSpPr>
              <p:nvPr/>
            </p:nvSpPr>
            <p:spPr bwMode="auto">
              <a:xfrm>
                <a:off x="4176713" y="5997575"/>
                <a:ext cx="57150" cy="66675"/>
              </a:xfrm>
              <a:custGeom>
                <a:avLst/>
                <a:gdLst>
                  <a:gd name="T0" fmla="*/ 14 w 18"/>
                  <a:gd name="T1" fmla="*/ 21 h 21"/>
                  <a:gd name="T2" fmla="*/ 13 w 18"/>
                  <a:gd name="T3" fmla="*/ 19 h 21"/>
                  <a:gd name="T4" fmla="*/ 7 w 18"/>
                  <a:gd name="T5" fmla="*/ 21 h 21"/>
                  <a:gd name="T6" fmla="*/ 0 w 18"/>
                  <a:gd name="T7" fmla="*/ 15 h 21"/>
                  <a:gd name="T8" fmla="*/ 10 w 18"/>
                  <a:gd name="T9" fmla="*/ 8 h 21"/>
                  <a:gd name="T10" fmla="*/ 13 w 18"/>
                  <a:gd name="T11" fmla="*/ 8 h 21"/>
                  <a:gd name="T12" fmla="*/ 13 w 18"/>
                  <a:gd name="T13" fmla="*/ 7 h 21"/>
                  <a:gd name="T14" fmla="*/ 8 w 18"/>
                  <a:gd name="T15" fmla="*/ 4 h 21"/>
                  <a:gd name="T16" fmla="*/ 2 w 18"/>
                  <a:gd name="T17" fmla="*/ 5 h 21"/>
                  <a:gd name="T18" fmla="*/ 2 w 18"/>
                  <a:gd name="T19" fmla="*/ 1 h 21"/>
                  <a:gd name="T20" fmla="*/ 9 w 18"/>
                  <a:gd name="T21" fmla="*/ 0 h 21"/>
                  <a:gd name="T22" fmla="*/ 18 w 18"/>
                  <a:gd name="T23" fmla="*/ 7 h 21"/>
                  <a:gd name="T24" fmla="*/ 18 w 18"/>
                  <a:gd name="T25" fmla="*/ 21 h 21"/>
                  <a:gd name="T26" fmla="*/ 14 w 18"/>
                  <a:gd name="T27" fmla="*/ 21 h 21"/>
                  <a:gd name="T28" fmla="*/ 13 w 18"/>
                  <a:gd name="T29" fmla="*/ 12 h 21"/>
                  <a:gd name="T30" fmla="*/ 10 w 18"/>
                  <a:gd name="T31" fmla="*/ 12 h 21"/>
                  <a:gd name="T32" fmla="*/ 5 w 18"/>
                  <a:gd name="T33" fmla="*/ 15 h 21"/>
                  <a:gd name="T34" fmla="*/ 8 w 18"/>
                  <a:gd name="T35" fmla="*/ 17 h 21"/>
                  <a:gd name="T36" fmla="*/ 13 w 18"/>
                  <a:gd name="T37" fmla="*/ 15 h 21"/>
                  <a:gd name="T38" fmla="*/ 13 w 18"/>
                  <a:gd name="T39" fmla="*/ 12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8" h="21">
                    <a:moveTo>
                      <a:pt x="14" y="21"/>
                    </a:moveTo>
                    <a:cubicBezTo>
                      <a:pt x="13" y="19"/>
                      <a:pt x="13" y="19"/>
                      <a:pt x="13" y="19"/>
                    </a:cubicBezTo>
                    <a:cubicBezTo>
                      <a:pt x="12" y="20"/>
                      <a:pt x="10" y="21"/>
                      <a:pt x="7" y="21"/>
                    </a:cubicBezTo>
                    <a:cubicBezTo>
                      <a:pt x="3" y="21"/>
                      <a:pt x="0" y="19"/>
                      <a:pt x="0" y="15"/>
                    </a:cubicBezTo>
                    <a:cubicBezTo>
                      <a:pt x="0" y="10"/>
                      <a:pt x="4" y="8"/>
                      <a:pt x="10" y="8"/>
                    </a:cubicBezTo>
                    <a:cubicBezTo>
                      <a:pt x="13" y="8"/>
                      <a:pt x="13" y="8"/>
                      <a:pt x="13" y="8"/>
                    </a:cubicBezTo>
                    <a:cubicBezTo>
                      <a:pt x="13" y="7"/>
                      <a:pt x="13" y="7"/>
                      <a:pt x="13" y="7"/>
                    </a:cubicBezTo>
                    <a:cubicBezTo>
                      <a:pt x="13" y="5"/>
                      <a:pt x="12" y="4"/>
                      <a:pt x="8" y="4"/>
                    </a:cubicBezTo>
                    <a:cubicBezTo>
                      <a:pt x="6" y="4"/>
                      <a:pt x="4" y="4"/>
                      <a:pt x="2" y="5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4" y="0"/>
                      <a:pt x="6" y="0"/>
                      <a:pt x="9" y="0"/>
                    </a:cubicBezTo>
                    <a:cubicBezTo>
                      <a:pt x="15" y="0"/>
                      <a:pt x="18" y="2"/>
                      <a:pt x="18" y="7"/>
                    </a:cubicBezTo>
                    <a:cubicBezTo>
                      <a:pt x="18" y="21"/>
                      <a:pt x="18" y="21"/>
                      <a:pt x="18" y="21"/>
                    </a:cubicBezTo>
                    <a:lnTo>
                      <a:pt x="14" y="21"/>
                    </a:lnTo>
                    <a:close/>
                    <a:moveTo>
                      <a:pt x="13" y="12"/>
                    </a:moveTo>
                    <a:cubicBezTo>
                      <a:pt x="10" y="12"/>
                      <a:pt x="10" y="12"/>
                      <a:pt x="10" y="12"/>
                    </a:cubicBezTo>
                    <a:cubicBezTo>
                      <a:pt x="7" y="12"/>
                      <a:pt x="5" y="13"/>
                      <a:pt x="5" y="15"/>
                    </a:cubicBezTo>
                    <a:cubicBezTo>
                      <a:pt x="5" y="16"/>
                      <a:pt x="6" y="17"/>
                      <a:pt x="8" y="17"/>
                    </a:cubicBezTo>
                    <a:cubicBezTo>
                      <a:pt x="10" y="17"/>
                      <a:pt x="11" y="17"/>
                      <a:pt x="13" y="15"/>
                    </a:cubicBezTo>
                    <a:lnTo>
                      <a:pt x="13" y="12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61" name="Freeform 37"/>
              <p:cNvSpPr>
                <a:spLocks/>
              </p:cNvSpPr>
              <p:nvPr/>
            </p:nvSpPr>
            <p:spPr bwMode="auto">
              <a:xfrm>
                <a:off x="4252913" y="5997575"/>
                <a:ext cx="57150" cy="66675"/>
              </a:xfrm>
              <a:custGeom>
                <a:avLst/>
                <a:gdLst>
                  <a:gd name="T0" fmla="*/ 14 w 18"/>
                  <a:gd name="T1" fmla="*/ 21 h 21"/>
                  <a:gd name="T2" fmla="*/ 14 w 18"/>
                  <a:gd name="T3" fmla="*/ 18 h 21"/>
                  <a:gd name="T4" fmla="*/ 7 w 18"/>
                  <a:gd name="T5" fmla="*/ 21 h 21"/>
                  <a:gd name="T6" fmla="*/ 0 w 18"/>
                  <a:gd name="T7" fmla="*/ 13 h 21"/>
                  <a:gd name="T8" fmla="*/ 0 w 18"/>
                  <a:gd name="T9" fmla="*/ 0 h 21"/>
                  <a:gd name="T10" fmla="*/ 5 w 18"/>
                  <a:gd name="T11" fmla="*/ 0 h 21"/>
                  <a:gd name="T12" fmla="*/ 5 w 18"/>
                  <a:gd name="T13" fmla="*/ 12 h 21"/>
                  <a:gd name="T14" fmla="*/ 8 w 18"/>
                  <a:gd name="T15" fmla="*/ 17 h 21"/>
                  <a:gd name="T16" fmla="*/ 13 w 18"/>
                  <a:gd name="T17" fmla="*/ 14 h 21"/>
                  <a:gd name="T18" fmla="*/ 13 w 18"/>
                  <a:gd name="T19" fmla="*/ 0 h 21"/>
                  <a:gd name="T20" fmla="*/ 18 w 18"/>
                  <a:gd name="T21" fmla="*/ 0 h 21"/>
                  <a:gd name="T22" fmla="*/ 18 w 18"/>
                  <a:gd name="T23" fmla="*/ 21 h 21"/>
                  <a:gd name="T24" fmla="*/ 14 w 18"/>
                  <a:gd name="T25" fmla="*/ 2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8" h="21">
                    <a:moveTo>
                      <a:pt x="14" y="21"/>
                    </a:moveTo>
                    <a:cubicBezTo>
                      <a:pt x="14" y="18"/>
                      <a:pt x="14" y="18"/>
                      <a:pt x="14" y="18"/>
                    </a:cubicBezTo>
                    <a:cubicBezTo>
                      <a:pt x="12" y="20"/>
                      <a:pt x="10" y="21"/>
                      <a:pt x="7" y="21"/>
                    </a:cubicBezTo>
                    <a:cubicBezTo>
                      <a:pt x="2" y="21"/>
                      <a:pt x="0" y="18"/>
                      <a:pt x="0" y="13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5" y="12"/>
                      <a:pt x="5" y="12"/>
                      <a:pt x="5" y="12"/>
                    </a:cubicBezTo>
                    <a:cubicBezTo>
                      <a:pt x="5" y="15"/>
                      <a:pt x="6" y="17"/>
                      <a:pt x="8" y="17"/>
                    </a:cubicBezTo>
                    <a:cubicBezTo>
                      <a:pt x="10" y="17"/>
                      <a:pt x="11" y="16"/>
                      <a:pt x="13" y="14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18" y="21"/>
                      <a:pt x="18" y="21"/>
                      <a:pt x="18" y="21"/>
                    </a:cubicBezTo>
                    <a:lnTo>
                      <a:pt x="14" y="21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</p:grpSp>
      </p:grpSp>
      <p:sp>
        <p:nvSpPr>
          <p:cNvPr id="66" name="Text Placeholder 14"/>
          <p:cNvSpPr>
            <a:spLocks noGrp="1"/>
          </p:cNvSpPr>
          <p:nvPr>
            <p:ph type="body" sz="quarter" idx="18"/>
          </p:nvPr>
        </p:nvSpPr>
        <p:spPr>
          <a:xfrm>
            <a:off x="359999" y="4219470"/>
            <a:ext cx="4752000" cy="108000"/>
          </a:xfrm>
        </p:spPr>
        <p:txBody>
          <a:bodyPr anchor="ctr">
            <a:noAutofit/>
          </a:bodyPr>
          <a:lstStyle>
            <a:lvl1pPr>
              <a:buFontTx/>
              <a:buNone/>
              <a:defRPr sz="1100" b="1" cap="all" baseline="0">
                <a:solidFill>
                  <a:schemeClr val="bg1"/>
                </a:solidFill>
              </a:defRPr>
            </a:lvl1pPr>
            <a:lvl2pPr marL="0" indent="0">
              <a:buFontTx/>
              <a:buNone/>
              <a:defRPr sz="1200">
                <a:solidFill>
                  <a:schemeClr val="bg2"/>
                </a:solidFill>
              </a:defRPr>
            </a:lvl2pPr>
            <a:lvl3pPr marL="0" indent="0">
              <a:buFontTx/>
              <a:buNone/>
              <a:defRPr sz="1200">
                <a:solidFill>
                  <a:schemeClr val="bg2"/>
                </a:solidFill>
              </a:defRPr>
            </a:lvl3pPr>
            <a:lvl4pPr marL="0" indent="0">
              <a:buFontTx/>
              <a:buNone/>
              <a:defRPr sz="1200">
                <a:solidFill>
                  <a:schemeClr val="bg2"/>
                </a:solidFill>
              </a:defRPr>
            </a:lvl4pPr>
            <a:lvl5pPr marL="0" indent="0">
              <a:buFontTx/>
              <a:buNone/>
              <a:defRPr sz="1200">
                <a:solidFill>
                  <a:schemeClr val="bg2"/>
                </a:solidFill>
              </a:defRPr>
            </a:lvl5pPr>
            <a:lvl6pPr marL="0" indent="0">
              <a:buFontTx/>
              <a:buNone/>
              <a:defRPr sz="1200">
                <a:solidFill>
                  <a:schemeClr val="bg2"/>
                </a:solidFill>
              </a:defRPr>
            </a:lvl6pPr>
            <a:lvl7pPr marL="0" indent="0">
              <a:buFontTx/>
              <a:buNone/>
              <a:defRPr sz="1200">
                <a:solidFill>
                  <a:schemeClr val="bg2"/>
                </a:solidFill>
              </a:defRPr>
            </a:lvl7pPr>
            <a:lvl8pPr marL="0" indent="0">
              <a:buFontTx/>
              <a:buNone/>
              <a:defRPr sz="1200">
                <a:solidFill>
                  <a:schemeClr val="bg2"/>
                </a:solidFill>
              </a:defRPr>
            </a:lvl8pPr>
            <a:lvl9pPr marL="0" indent="0">
              <a:buFontTx/>
              <a:buNone/>
              <a:defRPr sz="1200">
                <a:solidFill>
                  <a:schemeClr val="bg2"/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759787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lternative 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4440" y="2341960"/>
            <a:ext cx="8467494" cy="810000"/>
          </a:xfrm>
        </p:spPr>
        <p:txBody>
          <a:bodyPr anchor="b" anchorCtr="0">
            <a:normAutofit/>
          </a:bodyPr>
          <a:lstStyle>
            <a:lvl1pPr algn="l"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AU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44440" y="3192819"/>
            <a:ext cx="8475710" cy="270030"/>
          </a:xfrm>
        </p:spPr>
        <p:txBody>
          <a:bodyPr>
            <a:normAutofit/>
          </a:bodyPr>
          <a:lstStyle>
            <a:lvl1pPr marL="0" indent="0" algn="l">
              <a:buNone/>
              <a:defRPr sz="2200" b="1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AU" dirty="0"/>
          </a:p>
        </p:txBody>
      </p:sp>
      <p:grpSp>
        <p:nvGrpSpPr>
          <p:cNvPr id="61" name="Group 60"/>
          <p:cNvGrpSpPr/>
          <p:nvPr userDrawn="1"/>
        </p:nvGrpSpPr>
        <p:grpSpPr>
          <a:xfrm>
            <a:off x="2" y="-1189"/>
            <a:ext cx="9144001" cy="4871357"/>
            <a:chOff x="0" y="-1190"/>
            <a:chExt cx="9144001" cy="4871357"/>
          </a:xfrm>
        </p:grpSpPr>
        <p:grpSp>
          <p:nvGrpSpPr>
            <p:cNvPr id="78" name="Group 99"/>
            <p:cNvGrpSpPr/>
            <p:nvPr userDrawn="1"/>
          </p:nvGrpSpPr>
          <p:grpSpPr>
            <a:xfrm>
              <a:off x="1" y="4124455"/>
              <a:ext cx="9144000" cy="745712"/>
              <a:chOff x="1" y="4124455"/>
              <a:chExt cx="9144000" cy="745712"/>
            </a:xfrm>
          </p:grpSpPr>
          <p:grpSp>
            <p:nvGrpSpPr>
              <p:cNvPr id="79" name="Group 98"/>
              <p:cNvGrpSpPr/>
              <p:nvPr userDrawn="1"/>
            </p:nvGrpSpPr>
            <p:grpSpPr>
              <a:xfrm>
                <a:off x="1" y="4124455"/>
                <a:ext cx="9144000" cy="745712"/>
                <a:chOff x="1" y="4124455"/>
                <a:chExt cx="9159874" cy="745712"/>
              </a:xfrm>
            </p:grpSpPr>
            <p:sp>
              <p:nvSpPr>
                <p:cNvPr id="94" name="Freeform 42"/>
                <p:cNvSpPr>
                  <a:spLocks noEditPoints="1"/>
                </p:cNvSpPr>
                <p:nvPr/>
              </p:nvSpPr>
              <p:spPr bwMode="auto">
                <a:xfrm>
                  <a:off x="1" y="4171566"/>
                  <a:ext cx="9159873" cy="698601"/>
                </a:xfrm>
                <a:custGeom>
                  <a:avLst/>
                  <a:gdLst/>
                  <a:ahLst/>
                  <a:cxnLst>
                    <a:cxn ang="0">
                      <a:pos x="2415" y="88"/>
                    </a:cxn>
                    <a:cxn ang="0">
                      <a:pos x="0" y="88"/>
                    </a:cxn>
                    <a:cxn ang="0">
                      <a:pos x="0" y="102"/>
                    </a:cxn>
                    <a:cxn ang="0">
                      <a:pos x="2202" y="102"/>
                    </a:cxn>
                    <a:cxn ang="0">
                      <a:pos x="2415" y="88"/>
                    </a:cxn>
                    <a:cxn ang="0">
                      <a:pos x="2415" y="88"/>
                    </a:cxn>
                    <a:cxn ang="0">
                      <a:pos x="2415" y="88"/>
                    </a:cxn>
                    <a:cxn ang="0">
                      <a:pos x="2415" y="88"/>
                    </a:cxn>
                    <a:cxn ang="0">
                      <a:pos x="2881" y="0"/>
                    </a:cxn>
                    <a:cxn ang="0">
                      <a:pos x="2855" y="0"/>
                    </a:cxn>
                    <a:cxn ang="0">
                      <a:pos x="2855" y="88"/>
                    </a:cxn>
                    <a:cxn ang="0">
                      <a:pos x="2415" y="88"/>
                    </a:cxn>
                    <a:cxn ang="0">
                      <a:pos x="2415" y="88"/>
                    </a:cxn>
                    <a:cxn ang="0">
                      <a:pos x="2768" y="220"/>
                    </a:cxn>
                    <a:cxn ang="0">
                      <a:pos x="2881" y="220"/>
                    </a:cxn>
                    <a:cxn ang="0">
                      <a:pos x="2881" y="0"/>
                    </a:cxn>
                  </a:cxnLst>
                  <a:rect l="0" t="0" r="r" b="b"/>
                  <a:pathLst>
                    <a:path w="2881" h="220">
                      <a:moveTo>
                        <a:pt x="2415" y="88"/>
                      </a:moveTo>
                      <a:cubicBezTo>
                        <a:pt x="0" y="88"/>
                        <a:pt x="0" y="88"/>
                        <a:pt x="0" y="88"/>
                      </a:cubicBezTo>
                      <a:cubicBezTo>
                        <a:pt x="0" y="102"/>
                        <a:pt x="0" y="102"/>
                        <a:pt x="0" y="102"/>
                      </a:cubicBezTo>
                      <a:cubicBezTo>
                        <a:pt x="2202" y="102"/>
                        <a:pt x="2202" y="102"/>
                        <a:pt x="2202" y="102"/>
                      </a:cubicBezTo>
                      <a:cubicBezTo>
                        <a:pt x="2341" y="102"/>
                        <a:pt x="2386" y="99"/>
                        <a:pt x="2415" y="88"/>
                      </a:cubicBezTo>
                      <a:cubicBezTo>
                        <a:pt x="2415" y="88"/>
                        <a:pt x="2415" y="88"/>
                        <a:pt x="2415" y="88"/>
                      </a:cubicBezTo>
                      <a:cubicBezTo>
                        <a:pt x="2415" y="88"/>
                        <a:pt x="2415" y="88"/>
                        <a:pt x="2415" y="88"/>
                      </a:cubicBezTo>
                      <a:cubicBezTo>
                        <a:pt x="2415" y="88"/>
                        <a:pt x="2415" y="88"/>
                        <a:pt x="2415" y="88"/>
                      </a:cubicBezTo>
                      <a:moveTo>
                        <a:pt x="2881" y="0"/>
                      </a:moveTo>
                      <a:cubicBezTo>
                        <a:pt x="2855" y="0"/>
                        <a:pt x="2855" y="0"/>
                        <a:pt x="2855" y="0"/>
                      </a:cubicBezTo>
                      <a:cubicBezTo>
                        <a:pt x="2855" y="88"/>
                        <a:pt x="2855" y="88"/>
                        <a:pt x="2855" y="88"/>
                      </a:cubicBezTo>
                      <a:cubicBezTo>
                        <a:pt x="2415" y="88"/>
                        <a:pt x="2415" y="88"/>
                        <a:pt x="2415" y="88"/>
                      </a:cubicBezTo>
                      <a:cubicBezTo>
                        <a:pt x="2415" y="88"/>
                        <a:pt x="2415" y="88"/>
                        <a:pt x="2415" y="88"/>
                      </a:cubicBezTo>
                      <a:cubicBezTo>
                        <a:pt x="2489" y="148"/>
                        <a:pt x="2587" y="220"/>
                        <a:pt x="2768" y="220"/>
                      </a:cubicBezTo>
                      <a:cubicBezTo>
                        <a:pt x="2812" y="220"/>
                        <a:pt x="2881" y="220"/>
                        <a:pt x="2881" y="220"/>
                      </a:cubicBezTo>
                      <a:cubicBezTo>
                        <a:pt x="2881" y="0"/>
                        <a:pt x="2881" y="0"/>
                        <a:pt x="2881" y="0"/>
                      </a:cubicBezTo>
                    </a:path>
                  </a:pathLst>
                </a:custGeom>
                <a:solidFill>
                  <a:srgbClr val="BFBFB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AU"/>
                </a:p>
              </p:txBody>
            </p:sp>
            <p:sp>
              <p:nvSpPr>
                <p:cNvPr id="95" name="Freeform 43"/>
                <p:cNvSpPr>
                  <a:spLocks noEditPoints="1"/>
                </p:cNvSpPr>
                <p:nvPr/>
              </p:nvSpPr>
              <p:spPr bwMode="auto">
                <a:xfrm>
                  <a:off x="1" y="4124455"/>
                  <a:ext cx="9077765" cy="327091"/>
                </a:xfrm>
                <a:custGeom>
                  <a:avLst/>
                  <a:gdLst/>
                  <a:ahLst/>
                  <a:cxnLst>
                    <a:cxn ang="0">
                      <a:pos x="2855" y="15"/>
                    </a:cxn>
                    <a:cxn ang="0">
                      <a:pos x="2773" y="15"/>
                    </a:cxn>
                    <a:cxn ang="0">
                      <a:pos x="2415" y="103"/>
                    </a:cxn>
                    <a:cxn ang="0">
                      <a:pos x="2855" y="103"/>
                    </a:cxn>
                    <a:cxn ang="0">
                      <a:pos x="2855" y="15"/>
                    </a:cxn>
                    <a:cxn ang="0">
                      <a:pos x="2075" y="0"/>
                    </a:cxn>
                    <a:cxn ang="0">
                      <a:pos x="0" y="0"/>
                    </a:cxn>
                    <a:cxn ang="0">
                      <a:pos x="0" y="103"/>
                    </a:cxn>
                    <a:cxn ang="0">
                      <a:pos x="2415" y="103"/>
                    </a:cxn>
                    <a:cxn ang="0">
                      <a:pos x="2075" y="0"/>
                    </a:cxn>
                  </a:cxnLst>
                  <a:rect l="0" t="0" r="r" b="b"/>
                  <a:pathLst>
                    <a:path w="2855" h="103">
                      <a:moveTo>
                        <a:pt x="2855" y="15"/>
                      </a:moveTo>
                      <a:cubicBezTo>
                        <a:pt x="2773" y="15"/>
                        <a:pt x="2773" y="15"/>
                        <a:pt x="2773" y="15"/>
                      </a:cubicBezTo>
                      <a:cubicBezTo>
                        <a:pt x="2555" y="15"/>
                        <a:pt x="2475" y="80"/>
                        <a:pt x="2415" y="103"/>
                      </a:cubicBezTo>
                      <a:cubicBezTo>
                        <a:pt x="2855" y="103"/>
                        <a:pt x="2855" y="103"/>
                        <a:pt x="2855" y="103"/>
                      </a:cubicBezTo>
                      <a:cubicBezTo>
                        <a:pt x="2855" y="15"/>
                        <a:pt x="2855" y="15"/>
                        <a:pt x="2855" y="15"/>
                      </a:cubicBezTo>
                      <a:moveTo>
                        <a:pt x="2075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103"/>
                        <a:pt x="0" y="103"/>
                        <a:pt x="0" y="103"/>
                      </a:cubicBezTo>
                      <a:cubicBezTo>
                        <a:pt x="2415" y="103"/>
                        <a:pt x="2415" y="103"/>
                        <a:pt x="2415" y="103"/>
                      </a:cubicBezTo>
                      <a:cubicBezTo>
                        <a:pt x="2342" y="43"/>
                        <a:pt x="2220" y="0"/>
                        <a:pt x="2075" y="0"/>
                      </a:cubicBezTo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AU"/>
                </a:p>
              </p:txBody>
            </p:sp>
            <p:sp>
              <p:nvSpPr>
                <p:cNvPr id="96" name="Freeform 44"/>
                <p:cNvSpPr>
                  <a:spLocks/>
                </p:cNvSpPr>
                <p:nvPr/>
              </p:nvSpPr>
              <p:spPr bwMode="auto">
                <a:xfrm>
                  <a:off x="1" y="4171566"/>
                  <a:ext cx="7677872" cy="324399"/>
                </a:xfrm>
                <a:custGeom>
                  <a:avLst/>
                  <a:gdLst/>
                  <a:ahLst/>
                  <a:cxnLst>
                    <a:cxn ang="0">
                      <a:pos x="2415" y="88"/>
                    </a:cxn>
                    <a:cxn ang="0">
                      <a:pos x="2075" y="0"/>
                    </a:cxn>
                    <a:cxn ang="0">
                      <a:pos x="0" y="0"/>
                    </a:cxn>
                    <a:cxn ang="0">
                      <a:pos x="0" y="102"/>
                    </a:cxn>
                    <a:cxn ang="0">
                      <a:pos x="2202" y="102"/>
                    </a:cxn>
                    <a:cxn ang="0">
                      <a:pos x="2415" y="88"/>
                    </a:cxn>
                  </a:cxnLst>
                  <a:rect l="0" t="0" r="r" b="b"/>
                  <a:pathLst>
                    <a:path w="2415" h="102">
                      <a:moveTo>
                        <a:pt x="2415" y="88"/>
                      </a:moveTo>
                      <a:cubicBezTo>
                        <a:pt x="2333" y="41"/>
                        <a:pt x="2220" y="0"/>
                        <a:pt x="2075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102"/>
                        <a:pt x="0" y="102"/>
                        <a:pt x="0" y="102"/>
                      </a:cubicBezTo>
                      <a:cubicBezTo>
                        <a:pt x="2202" y="102"/>
                        <a:pt x="2202" y="102"/>
                        <a:pt x="2202" y="102"/>
                      </a:cubicBezTo>
                      <a:cubicBezTo>
                        <a:pt x="2341" y="102"/>
                        <a:pt x="2386" y="99"/>
                        <a:pt x="2415" y="88"/>
                      </a:cubicBezTo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AU"/>
                </a:p>
              </p:txBody>
            </p:sp>
            <p:sp>
              <p:nvSpPr>
                <p:cNvPr id="97" name="Freeform 45"/>
                <p:cNvSpPr>
                  <a:spLocks/>
                </p:cNvSpPr>
                <p:nvPr/>
              </p:nvSpPr>
              <p:spPr bwMode="auto">
                <a:xfrm>
                  <a:off x="7677873" y="4171566"/>
                  <a:ext cx="1482002" cy="648796"/>
                </a:xfrm>
                <a:custGeom>
                  <a:avLst/>
                  <a:gdLst/>
                  <a:ahLst/>
                  <a:cxnLst>
                    <a:cxn ang="0">
                      <a:pos x="358" y="0"/>
                    </a:cxn>
                    <a:cxn ang="0">
                      <a:pos x="0" y="88"/>
                    </a:cxn>
                    <a:cxn ang="0">
                      <a:pos x="353" y="204"/>
                    </a:cxn>
                    <a:cxn ang="0">
                      <a:pos x="466" y="204"/>
                    </a:cxn>
                    <a:cxn ang="0">
                      <a:pos x="466" y="0"/>
                    </a:cxn>
                    <a:cxn ang="0">
                      <a:pos x="358" y="0"/>
                    </a:cxn>
                  </a:cxnLst>
                  <a:rect l="0" t="0" r="r" b="b"/>
                  <a:pathLst>
                    <a:path w="466" h="204">
                      <a:moveTo>
                        <a:pt x="358" y="0"/>
                      </a:moveTo>
                      <a:cubicBezTo>
                        <a:pt x="140" y="0"/>
                        <a:pt x="60" y="65"/>
                        <a:pt x="0" y="88"/>
                      </a:cubicBezTo>
                      <a:cubicBezTo>
                        <a:pt x="96" y="142"/>
                        <a:pt x="172" y="204"/>
                        <a:pt x="353" y="204"/>
                      </a:cubicBezTo>
                      <a:cubicBezTo>
                        <a:pt x="397" y="204"/>
                        <a:pt x="466" y="204"/>
                        <a:pt x="466" y="204"/>
                      </a:cubicBezTo>
                      <a:cubicBezTo>
                        <a:pt x="466" y="0"/>
                        <a:pt x="466" y="0"/>
                        <a:pt x="466" y="0"/>
                      </a:cubicBezTo>
                      <a:lnTo>
                        <a:pt x="358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AU"/>
                </a:p>
              </p:txBody>
            </p:sp>
          </p:grpSp>
          <p:pic>
            <p:nvPicPr>
              <p:cNvPr id="80" name="Picture 78"/>
              <p:cNvPicPr>
                <a:picLocks noChangeAspect="1" noChangeArrowheads="1"/>
              </p:cNvPicPr>
              <p:nvPr userDrawn="1"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8301816" y="4256808"/>
                <a:ext cx="489038" cy="48903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grpSp>
            <p:nvGrpSpPr>
              <p:cNvPr id="81" name="Group 19"/>
              <p:cNvGrpSpPr/>
              <p:nvPr userDrawn="1"/>
            </p:nvGrpSpPr>
            <p:grpSpPr>
              <a:xfrm>
                <a:off x="359397" y="4355630"/>
                <a:ext cx="612558" cy="71438"/>
                <a:chOff x="3495675" y="5969000"/>
                <a:chExt cx="814388" cy="95250"/>
              </a:xfrm>
              <a:solidFill>
                <a:schemeClr val="accent1"/>
              </a:solidFill>
            </p:grpSpPr>
            <p:sp>
              <p:nvSpPr>
                <p:cNvPr id="82" name="Freeform 26"/>
                <p:cNvSpPr>
                  <a:spLocks/>
                </p:cNvSpPr>
                <p:nvPr/>
              </p:nvSpPr>
              <p:spPr bwMode="auto">
                <a:xfrm>
                  <a:off x="3495675" y="5997575"/>
                  <a:ext cx="98425" cy="66675"/>
                </a:xfrm>
                <a:custGeom>
                  <a:avLst/>
                  <a:gdLst>
                    <a:gd name="T0" fmla="*/ 31 w 31"/>
                    <a:gd name="T1" fmla="*/ 0 h 21"/>
                    <a:gd name="T2" fmla="*/ 25 w 31"/>
                    <a:gd name="T3" fmla="*/ 21 h 21"/>
                    <a:gd name="T4" fmla="*/ 19 w 31"/>
                    <a:gd name="T5" fmla="*/ 21 h 21"/>
                    <a:gd name="T6" fmla="*/ 16 w 31"/>
                    <a:gd name="T7" fmla="*/ 9 h 21"/>
                    <a:gd name="T8" fmla="*/ 15 w 31"/>
                    <a:gd name="T9" fmla="*/ 7 h 21"/>
                    <a:gd name="T10" fmla="*/ 15 w 31"/>
                    <a:gd name="T11" fmla="*/ 7 h 21"/>
                    <a:gd name="T12" fmla="*/ 15 w 31"/>
                    <a:gd name="T13" fmla="*/ 9 h 21"/>
                    <a:gd name="T14" fmla="*/ 12 w 31"/>
                    <a:gd name="T15" fmla="*/ 21 h 21"/>
                    <a:gd name="T16" fmla="*/ 6 w 31"/>
                    <a:gd name="T17" fmla="*/ 21 h 21"/>
                    <a:gd name="T18" fmla="*/ 0 w 31"/>
                    <a:gd name="T19" fmla="*/ 0 h 21"/>
                    <a:gd name="T20" fmla="*/ 5 w 31"/>
                    <a:gd name="T21" fmla="*/ 0 h 21"/>
                    <a:gd name="T22" fmla="*/ 8 w 31"/>
                    <a:gd name="T23" fmla="*/ 13 h 21"/>
                    <a:gd name="T24" fmla="*/ 9 w 31"/>
                    <a:gd name="T25" fmla="*/ 16 h 21"/>
                    <a:gd name="T26" fmla="*/ 9 w 31"/>
                    <a:gd name="T27" fmla="*/ 16 h 21"/>
                    <a:gd name="T28" fmla="*/ 10 w 31"/>
                    <a:gd name="T29" fmla="*/ 13 h 21"/>
                    <a:gd name="T30" fmla="*/ 13 w 31"/>
                    <a:gd name="T31" fmla="*/ 0 h 21"/>
                    <a:gd name="T32" fmla="*/ 18 w 31"/>
                    <a:gd name="T33" fmla="*/ 0 h 21"/>
                    <a:gd name="T34" fmla="*/ 21 w 31"/>
                    <a:gd name="T35" fmla="*/ 13 h 21"/>
                    <a:gd name="T36" fmla="*/ 22 w 31"/>
                    <a:gd name="T37" fmla="*/ 16 h 21"/>
                    <a:gd name="T38" fmla="*/ 22 w 31"/>
                    <a:gd name="T39" fmla="*/ 16 h 21"/>
                    <a:gd name="T40" fmla="*/ 23 w 31"/>
                    <a:gd name="T41" fmla="*/ 12 h 21"/>
                    <a:gd name="T42" fmla="*/ 26 w 31"/>
                    <a:gd name="T43" fmla="*/ 0 h 21"/>
                    <a:gd name="T44" fmla="*/ 31 w 31"/>
                    <a:gd name="T45" fmla="*/ 0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31" h="21">
                      <a:moveTo>
                        <a:pt x="31" y="0"/>
                      </a:moveTo>
                      <a:cubicBezTo>
                        <a:pt x="29" y="7"/>
                        <a:pt x="27" y="14"/>
                        <a:pt x="25" y="21"/>
                      </a:cubicBezTo>
                      <a:cubicBezTo>
                        <a:pt x="19" y="21"/>
                        <a:pt x="19" y="21"/>
                        <a:pt x="19" y="21"/>
                      </a:cubicBezTo>
                      <a:cubicBezTo>
                        <a:pt x="16" y="9"/>
                        <a:pt x="16" y="9"/>
                        <a:pt x="16" y="9"/>
                      </a:cubicBezTo>
                      <a:cubicBezTo>
                        <a:pt x="15" y="7"/>
                        <a:pt x="15" y="7"/>
                        <a:pt x="15" y="7"/>
                      </a:cubicBezTo>
                      <a:cubicBezTo>
                        <a:pt x="15" y="7"/>
                        <a:pt x="15" y="7"/>
                        <a:pt x="15" y="7"/>
                      </a:cubicBezTo>
                      <a:cubicBezTo>
                        <a:pt x="15" y="9"/>
                        <a:pt x="15" y="9"/>
                        <a:pt x="15" y="9"/>
                      </a:cubicBezTo>
                      <a:cubicBezTo>
                        <a:pt x="12" y="21"/>
                        <a:pt x="12" y="21"/>
                        <a:pt x="12" y="21"/>
                      </a:cubicBezTo>
                      <a:cubicBezTo>
                        <a:pt x="6" y="21"/>
                        <a:pt x="6" y="21"/>
                        <a:pt x="6" y="21"/>
                      </a:cubicBezTo>
                      <a:cubicBezTo>
                        <a:pt x="4" y="14"/>
                        <a:pt x="1" y="7"/>
                        <a:pt x="0" y="0"/>
                      </a:cubicBezTo>
                      <a:cubicBezTo>
                        <a:pt x="5" y="0"/>
                        <a:pt x="5" y="0"/>
                        <a:pt x="5" y="0"/>
                      </a:cubicBezTo>
                      <a:cubicBezTo>
                        <a:pt x="6" y="5"/>
                        <a:pt x="7" y="9"/>
                        <a:pt x="8" y="13"/>
                      </a:cubicBezTo>
                      <a:cubicBezTo>
                        <a:pt x="8" y="14"/>
                        <a:pt x="9" y="15"/>
                        <a:pt x="9" y="16"/>
                      </a:cubicBezTo>
                      <a:cubicBezTo>
                        <a:pt x="9" y="16"/>
                        <a:pt x="9" y="16"/>
                        <a:pt x="9" y="16"/>
                      </a:cubicBezTo>
                      <a:cubicBezTo>
                        <a:pt x="10" y="13"/>
                        <a:pt x="10" y="13"/>
                        <a:pt x="10" y="13"/>
                      </a:cubicBezTo>
                      <a:cubicBezTo>
                        <a:pt x="13" y="0"/>
                        <a:pt x="13" y="0"/>
                        <a:pt x="13" y="0"/>
                      </a:cubicBezTo>
                      <a:cubicBezTo>
                        <a:pt x="18" y="0"/>
                        <a:pt x="18" y="0"/>
                        <a:pt x="18" y="0"/>
                      </a:cubicBezTo>
                      <a:cubicBezTo>
                        <a:pt x="21" y="13"/>
                        <a:pt x="21" y="13"/>
                        <a:pt x="21" y="13"/>
                      </a:cubicBezTo>
                      <a:cubicBezTo>
                        <a:pt x="22" y="16"/>
                        <a:pt x="22" y="16"/>
                        <a:pt x="22" y="16"/>
                      </a:cubicBezTo>
                      <a:cubicBezTo>
                        <a:pt x="22" y="16"/>
                        <a:pt x="22" y="16"/>
                        <a:pt x="22" y="16"/>
                      </a:cubicBezTo>
                      <a:cubicBezTo>
                        <a:pt x="23" y="15"/>
                        <a:pt x="23" y="13"/>
                        <a:pt x="23" y="12"/>
                      </a:cubicBezTo>
                      <a:cubicBezTo>
                        <a:pt x="24" y="8"/>
                        <a:pt x="25" y="4"/>
                        <a:pt x="26" y="0"/>
                      </a:cubicBezTo>
                      <a:lnTo>
                        <a:pt x="31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n-AU"/>
                </a:p>
              </p:txBody>
            </p:sp>
            <p:sp>
              <p:nvSpPr>
                <p:cNvPr id="83" name="Freeform 27"/>
                <p:cNvSpPr>
                  <a:spLocks/>
                </p:cNvSpPr>
                <p:nvPr/>
              </p:nvSpPr>
              <p:spPr bwMode="auto">
                <a:xfrm>
                  <a:off x="3603625" y="5997575"/>
                  <a:ext cx="98425" cy="66675"/>
                </a:xfrm>
                <a:custGeom>
                  <a:avLst/>
                  <a:gdLst>
                    <a:gd name="T0" fmla="*/ 31 w 31"/>
                    <a:gd name="T1" fmla="*/ 0 h 21"/>
                    <a:gd name="T2" fmla="*/ 25 w 31"/>
                    <a:gd name="T3" fmla="*/ 21 h 21"/>
                    <a:gd name="T4" fmla="*/ 19 w 31"/>
                    <a:gd name="T5" fmla="*/ 21 h 21"/>
                    <a:gd name="T6" fmla="*/ 16 w 31"/>
                    <a:gd name="T7" fmla="*/ 9 h 21"/>
                    <a:gd name="T8" fmla="*/ 15 w 31"/>
                    <a:gd name="T9" fmla="*/ 7 h 21"/>
                    <a:gd name="T10" fmla="*/ 15 w 31"/>
                    <a:gd name="T11" fmla="*/ 7 h 21"/>
                    <a:gd name="T12" fmla="*/ 15 w 31"/>
                    <a:gd name="T13" fmla="*/ 9 h 21"/>
                    <a:gd name="T14" fmla="*/ 12 w 31"/>
                    <a:gd name="T15" fmla="*/ 21 h 21"/>
                    <a:gd name="T16" fmla="*/ 6 w 31"/>
                    <a:gd name="T17" fmla="*/ 21 h 21"/>
                    <a:gd name="T18" fmla="*/ 0 w 31"/>
                    <a:gd name="T19" fmla="*/ 0 h 21"/>
                    <a:gd name="T20" fmla="*/ 5 w 31"/>
                    <a:gd name="T21" fmla="*/ 0 h 21"/>
                    <a:gd name="T22" fmla="*/ 8 w 31"/>
                    <a:gd name="T23" fmla="*/ 13 h 21"/>
                    <a:gd name="T24" fmla="*/ 9 w 31"/>
                    <a:gd name="T25" fmla="*/ 16 h 21"/>
                    <a:gd name="T26" fmla="*/ 9 w 31"/>
                    <a:gd name="T27" fmla="*/ 16 h 21"/>
                    <a:gd name="T28" fmla="*/ 10 w 31"/>
                    <a:gd name="T29" fmla="*/ 13 h 21"/>
                    <a:gd name="T30" fmla="*/ 13 w 31"/>
                    <a:gd name="T31" fmla="*/ 0 h 21"/>
                    <a:gd name="T32" fmla="*/ 18 w 31"/>
                    <a:gd name="T33" fmla="*/ 0 h 21"/>
                    <a:gd name="T34" fmla="*/ 22 w 31"/>
                    <a:gd name="T35" fmla="*/ 13 h 21"/>
                    <a:gd name="T36" fmla="*/ 22 w 31"/>
                    <a:gd name="T37" fmla="*/ 16 h 21"/>
                    <a:gd name="T38" fmla="*/ 22 w 31"/>
                    <a:gd name="T39" fmla="*/ 16 h 21"/>
                    <a:gd name="T40" fmla="*/ 23 w 31"/>
                    <a:gd name="T41" fmla="*/ 12 h 21"/>
                    <a:gd name="T42" fmla="*/ 26 w 31"/>
                    <a:gd name="T43" fmla="*/ 0 h 21"/>
                    <a:gd name="T44" fmla="*/ 31 w 31"/>
                    <a:gd name="T45" fmla="*/ 0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31" h="21">
                      <a:moveTo>
                        <a:pt x="31" y="0"/>
                      </a:moveTo>
                      <a:cubicBezTo>
                        <a:pt x="29" y="7"/>
                        <a:pt x="27" y="14"/>
                        <a:pt x="25" y="21"/>
                      </a:cubicBezTo>
                      <a:cubicBezTo>
                        <a:pt x="19" y="21"/>
                        <a:pt x="19" y="21"/>
                        <a:pt x="19" y="21"/>
                      </a:cubicBezTo>
                      <a:cubicBezTo>
                        <a:pt x="16" y="9"/>
                        <a:pt x="16" y="9"/>
                        <a:pt x="16" y="9"/>
                      </a:cubicBezTo>
                      <a:cubicBezTo>
                        <a:pt x="15" y="7"/>
                        <a:pt x="15" y="7"/>
                        <a:pt x="15" y="7"/>
                      </a:cubicBezTo>
                      <a:cubicBezTo>
                        <a:pt x="15" y="7"/>
                        <a:pt x="15" y="7"/>
                        <a:pt x="15" y="7"/>
                      </a:cubicBezTo>
                      <a:cubicBezTo>
                        <a:pt x="15" y="9"/>
                        <a:pt x="15" y="9"/>
                        <a:pt x="15" y="9"/>
                      </a:cubicBezTo>
                      <a:cubicBezTo>
                        <a:pt x="12" y="21"/>
                        <a:pt x="12" y="21"/>
                        <a:pt x="12" y="21"/>
                      </a:cubicBezTo>
                      <a:cubicBezTo>
                        <a:pt x="6" y="21"/>
                        <a:pt x="6" y="21"/>
                        <a:pt x="6" y="21"/>
                      </a:cubicBezTo>
                      <a:cubicBezTo>
                        <a:pt x="4" y="14"/>
                        <a:pt x="2" y="7"/>
                        <a:pt x="0" y="0"/>
                      </a:cubicBezTo>
                      <a:cubicBezTo>
                        <a:pt x="5" y="0"/>
                        <a:pt x="5" y="0"/>
                        <a:pt x="5" y="0"/>
                      </a:cubicBezTo>
                      <a:cubicBezTo>
                        <a:pt x="6" y="5"/>
                        <a:pt x="7" y="9"/>
                        <a:pt x="8" y="13"/>
                      </a:cubicBezTo>
                      <a:cubicBezTo>
                        <a:pt x="8" y="14"/>
                        <a:pt x="9" y="15"/>
                        <a:pt x="9" y="16"/>
                      </a:cubicBezTo>
                      <a:cubicBezTo>
                        <a:pt x="9" y="16"/>
                        <a:pt x="9" y="16"/>
                        <a:pt x="9" y="16"/>
                      </a:cubicBezTo>
                      <a:cubicBezTo>
                        <a:pt x="10" y="13"/>
                        <a:pt x="10" y="13"/>
                        <a:pt x="10" y="13"/>
                      </a:cubicBezTo>
                      <a:cubicBezTo>
                        <a:pt x="13" y="0"/>
                        <a:pt x="13" y="0"/>
                        <a:pt x="13" y="0"/>
                      </a:cubicBezTo>
                      <a:cubicBezTo>
                        <a:pt x="18" y="0"/>
                        <a:pt x="18" y="0"/>
                        <a:pt x="18" y="0"/>
                      </a:cubicBezTo>
                      <a:cubicBezTo>
                        <a:pt x="22" y="13"/>
                        <a:pt x="22" y="13"/>
                        <a:pt x="22" y="13"/>
                      </a:cubicBezTo>
                      <a:cubicBezTo>
                        <a:pt x="22" y="16"/>
                        <a:pt x="22" y="16"/>
                        <a:pt x="22" y="16"/>
                      </a:cubicBezTo>
                      <a:cubicBezTo>
                        <a:pt x="22" y="16"/>
                        <a:pt x="22" y="16"/>
                        <a:pt x="22" y="16"/>
                      </a:cubicBezTo>
                      <a:cubicBezTo>
                        <a:pt x="23" y="15"/>
                        <a:pt x="23" y="13"/>
                        <a:pt x="23" y="12"/>
                      </a:cubicBezTo>
                      <a:cubicBezTo>
                        <a:pt x="24" y="8"/>
                        <a:pt x="25" y="4"/>
                        <a:pt x="26" y="0"/>
                      </a:cubicBezTo>
                      <a:lnTo>
                        <a:pt x="31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n-AU"/>
                </a:p>
              </p:txBody>
            </p:sp>
            <p:sp>
              <p:nvSpPr>
                <p:cNvPr id="84" name="Freeform 28"/>
                <p:cNvSpPr>
                  <a:spLocks/>
                </p:cNvSpPr>
                <p:nvPr/>
              </p:nvSpPr>
              <p:spPr bwMode="auto">
                <a:xfrm>
                  <a:off x="3711575" y="5997575"/>
                  <a:ext cx="98425" cy="66675"/>
                </a:xfrm>
                <a:custGeom>
                  <a:avLst/>
                  <a:gdLst>
                    <a:gd name="T0" fmla="*/ 31 w 31"/>
                    <a:gd name="T1" fmla="*/ 0 h 21"/>
                    <a:gd name="T2" fmla="*/ 25 w 31"/>
                    <a:gd name="T3" fmla="*/ 21 h 21"/>
                    <a:gd name="T4" fmla="*/ 19 w 31"/>
                    <a:gd name="T5" fmla="*/ 21 h 21"/>
                    <a:gd name="T6" fmla="*/ 16 w 31"/>
                    <a:gd name="T7" fmla="*/ 9 h 21"/>
                    <a:gd name="T8" fmla="*/ 15 w 31"/>
                    <a:gd name="T9" fmla="*/ 7 h 21"/>
                    <a:gd name="T10" fmla="*/ 15 w 31"/>
                    <a:gd name="T11" fmla="*/ 7 h 21"/>
                    <a:gd name="T12" fmla="*/ 15 w 31"/>
                    <a:gd name="T13" fmla="*/ 9 h 21"/>
                    <a:gd name="T14" fmla="*/ 12 w 31"/>
                    <a:gd name="T15" fmla="*/ 21 h 21"/>
                    <a:gd name="T16" fmla="*/ 6 w 31"/>
                    <a:gd name="T17" fmla="*/ 21 h 21"/>
                    <a:gd name="T18" fmla="*/ 0 w 31"/>
                    <a:gd name="T19" fmla="*/ 0 h 21"/>
                    <a:gd name="T20" fmla="*/ 5 w 31"/>
                    <a:gd name="T21" fmla="*/ 0 h 21"/>
                    <a:gd name="T22" fmla="*/ 8 w 31"/>
                    <a:gd name="T23" fmla="*/ 13 h 21"/>
                    <a:gd name="T24" fmla="*/ 9 w 31"/>
                    <a:gd name="T25" fmla="*/ 16 h 21"/>
                    <a:gd name="T26" fmla="*/ 9 w 31"/>
                    <a:gd name="T27" fmla="*/ 16 h 21"/>
                    <a:gd name="T28" fmla="*/ 10 w 31"/>
                    <a:gd name="T29" fmla="*/ 13 h 21"/>
                    <a:gd name="T30" fmla="*/ 13 w 31"/>
                    <a:gd name="T31" fmla="*/ 0 h 21"/>
                    <a:gd name="T32" fmla="*/ 18 w 31"/>
                    <a:gd name="T33" fmla="*/ 0 h 21"/>
                    <a:gd name="T34" fmla="*/ 22 w 31"/>
                    <a:gd name="T35" fmla="*/ 13 h 21"/>
                    <a:gd name="T36" fmla="*/ 22 w 31"/>
                    <a:gd name="T37" fmla="*/ 16 h 21"/>
                    <a:gd name="T38" fmla="*/ 22 w 31"/>
                    <a:gd name="T39" fmla="*/ 16 h 21"/>
                    <a:gd name="T40" fmla="*/ 23 w 31"/>
                    <a:gd name="T41" fmla="*/ 12 h 21"/>
                    <a:gd name="T42" fmla="*/ 26 w 31"/>
                    <a:gd name="T43" fmla="*/ 0 h 21"/>
                    <a:gd name="T44" fmla="*/ 31 w 31"/>
                    <a:gd name="T45" fmla="*/ 0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31" h="21">
                      <a:moveTo>
                        <a:pt x="31" y="0"/>
                      </a:moveTo>
                      <a:cubicBezTo>
                        <a:pt x="29" y="7"/>
                        <a:pt x="27" y="14"/>
                        <a:pt x="25" y="21"/>
                      </a:cubicBezTo>
                      <a:cubicBezTo>
                        <a:pt x="19" y="21"/>
                        <a:pt x="19" y="21"/>
                        <a:pt x="19" y="21"/>
                      </a:cubicBezTo>
                      <a:cubicBezTo>
                        <a:pt x="16" y="9"/>
                        <a:pt x="16" y="9"/>
                        <a:pt x="16" y="9"/>
                      </a:cubicBezTo>
                      <a:cubicBezTo>
                        <a:pt x="15" y="7"/>
                        <a:pt x="15" y="7"/>
                        <a:pt x="15" y="7"/>
                      </a:cubicBezTo>
                      <a:cubicBezTo>
                        <a:pt x="15" y="7"/>
                        <a:pt x="15" y="7"/>
                        <a:pt x="15" y="7"/>
                      </a:cubicBezTo>
                      <a:cubicBezTo>
                        <a:pt x="15" y="9"/>
                        <a:pt x="15" y="9"/>
                        <a:pt x="15" y="9"/>
                      </a:cubicBezTo>
                      <a:cubicBezTo>
                        <a:pt x="12" y="21"/>
                        <a:pt x="12" y="21"/>
                        <a:pt x="12" y="21"/>
                      </a:cubicBezTo>
                      <a:cubicBezTo>
                        <a:pt x="6" y="21"/>
                        <a:pt x="6" y="21"/>
                        <a:pt x="6" y="21"/>
                      </a:cubicBezTo>
                      <a:cubicBezTo>
                        <a:pt x="4" y="14"/>
                        <a:pt x="2" y="7"/>
                        <a:pt x="0" y="0"/>
                      </a:cubicBezTo>
                      <a:cubicBezTo>
                        <a:pt x="5" y="0"/>
                        <a:pt x="5" y="0"/>
                        <a:pt x="5" y="0"/>
                      </a:cubicBezTo>
                      <a:cubicBezTo>
                        <a:pt x="6" y="5"/>
                        <a:pt x="7" y="9"/>
                        <a:pt x="8" y="13"/>
                      </a:cubicBezTo>
                      <a:cubicBezTo>
                        <a:pt x="9" y="14"/>
                        <a:pt x="9" y="15"/>
                        <a:pt x="9" y="16"/>
                      </a:cubicBezTo>
                      <a:cubicBezTo>
                        <a:pt x="9" y="16"/>
                        <a:pt x="9" y="16"/>
                        <a:pt x="9" y="16"/>
                      </a:cubicBezTo>
                      <a:cubicBezTo>
                        <a:pt x="10" y="13"/>
                        <a:pt x="10" y="13"/>
                        <a:pt x="10" y="13"/>
                      </a:cubicBezTo>
                      <a:cubicBezTo>
                        <a:pt x="13" y="0"/>
                        <a:pt x="13" y="0"/>
                        <a:pt x="13" y="0"/>
                      </a:cubicBezTo>
                      <a:cubicBezTo>
                        <a:pt x="18" y="0"/>
                        <a:pt x="18" y="0"/>
                        <a:pt x="18" y="0"/>
                      </a:cubicBezTo>
                      <a:cubicBezTo>
                        <a:pt x="22" y="13"/>
                        <a:pt x="22" y="13"/>
                        <a:pt x="22" y="13"/>
                      </a:cubicBezTo>
                      <a:cubicBezTo>
                        <a:pt x="22" y="16"/>
                        <a:pt x="22" y="16"/>
                        <a:pt x="22" y="16"/>
                      </a:cubicBezTo>
                      <a:cubicBezTo>
                        <a:pt x="22" y="16"/>
                        <a:pt x="22" y="16"/>
                        <a:pt x="22" y="16"/>
                      </a:cubicBezTo>
                      <a:cubicBezTo>
                        <a:pt x="23" y="15"/>
                        <a:pt x="23" y="13"/>
                        <a:pt x="23" y="12"/>
                      </a:cubicBezTo>
                      <a:cubicBezTo>
                        <a:pt x="24" y="8"/>
                        <a:pt x="25" y="4"/>
                        <a:pt x="26" y="0"/>
                      </a:cubicBezTo>
                      <a:lnTo>
                        <a:pt x="31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n-AU"/>
                </a:p>
              </p:txBody>
            </p:sp>
            <p:sp>
              <p:nvSpPr>
                <p:cNvPr id="85" name="Oval 29"/>
                <p:cNvSpPr>
                  <a:spLocks noChangeArrowheads="1"/>
                </p:cNvSpPr>
                <p:nvPr/>
              </p:nvSpPr>
              <p:spPr bwMode="auto">
                <a:xfrm>
                  <a:off x="3819525" y="6042025"/>
                  <a:ext cx="19050" cy="22225"/>
                </a:xfrm>
                <a:prstGeom prst="ellipse">
                  <a:avLst/>
                </a:prstGeom>
                <a:grpFill/>
                <a:ln>
                  <a:noFill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n-AU"/>
                </a:p>
              </p:txBody>
            </p:sp>
            <p:sp>
              <p:nvSpPr>
                <p:cNvPr id="86" name="Freeform 30"/>
                <p:cNvSpPr>
                  <a:spLocks/>
                </p:cNvSpPr>
                <p:nvPr/>
              </p:nvSpPr>
              <p:spPr bwMode="auto">
                <a:xfrm>
                  <a:off x="3851275" y="5997575"/>
                  <a:ext cx="50800" cy="66675"/>
                </a:xfrm>
                <a:custGeom>
                  <a:avLst/>
                  <a:gdLst>
                    <a:gd name="T0" fmla="*/ 16 w 16"/>
                    <a:gd name="T1" fmla="*/ 20 h 21"/>
                    <a:gd name="T2" fmla="*/ 10 w 16"/>
                    <a:gd name="T3" fmla="*/ 21 h 21"/>
                    <a:gd name="T4" fmla="*/ 0 w 16"/>
                    <a:gd name="T5" fmla="*/ 11 h 21"/>
                    <a:gd name="T6" fmla="*/ 10 w 16"/>
                    <a:gd name="T7" fmla="*/ 0 h 21"/>
                    <a:gd name="T8" fmla="*/ 16 w 16"/>
                    <a:gd name="T9" fmla="*/ 1 h 21"/>
                    <a:gd name="T10" fmla="*/ 14 w 16"/>
                    <a:gd name="T11" fmla="*/ 5 h 21"/>
                    <a:gd name="T12" fmla="*/ 11 w 16"/>
                    <a:gd name="T13" fmla="*/ 4 h 21"/>
                    <a:gd name="T14" fmla="*/ 6 w 16"/>
                    <a:gd name="T15" fmla="*/ 10 h 21"/>
                    <a:gd name="T16" fmla="*/ 11 w 16"/>
                    <a:gd name="T17" fmla="*/ 17 h 21"/>
                    <a:gd name="T18" fmla="*/ 15 w 16"/>
                    <a:gd name="T19" fmla="*/ 16 h 21"/>
                    <a:gd name="T20" fmla="*/ 16 w 16"/>
                    <a:gd name="T21" fmla="*/ 20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16" h="21">
                      <a:moveTo>
                        <a:pt x="16" y="20"/>
                      </a:moveTo>
                      <a:cubicBezTo>
                        <a:pt x="14" y="21"/>
                        <a:pt x="12" y="21"/>
                        <a:pt x="10" y="21"/>
                      </a:cubicBezTo>
                      <a:cubicBezTo>
                        <a:pt x="3" y="21"/>
                        <a:pt x="0" y="17"/>
                        <a:pt x="0" y="11"/>
                      </a:cubicBezTo>
                      <a:cubicBezTo>
                        <a:pt x="0" y="4"/>
                        <a:pt x="4" y="0"/>
                        <a:pt x="10" y="0"/>
                      </a:cubicBezTo>
                      <a:cubicBezTo>
                        <a:pt x="12" y="0"/>
                        <a:pt x="14" y="0"/>
                        <a:pt x="16" y="1"/>
                      </a:cubicBezTo>
                      <a:cubicBezTo>
                        <a:pt x="14" y="5"/>
                        <a:pt x="14" y="5"/>
                        <a:pt x="14" y="5"/>
                      </a:cubicBezTo>
                      <a:cubicBezTo>
                        <a:pt x="13" y="4"/>
                        <a:pt x="12" y="4"/>
                        <a:pt x="11" y="4"/>
                      </a:cubicBezTo>
                      <a:cubicBezTo>
                        <a:pt x="7" y="4"/>
                        <a:pt x="6" y="6"/>
                        <a:pt x="6" y="10"/>
                      </a:cubicBezTo>
                      <a:cubicBezTo>
                        <a:pt x="6" y="15"/>
                        <a:pt x="7" y="17"/>
                        <a:pt x="11" y="17"/>
                      </a:cubicBezTo>
                      <a:cubicBezTo>
                        <a:pt x="12" y="17"/>
                        <a:pt x="14" y="17"/>
                        <a:pt x="15" y="16"/>
                      </a:cubicBezTo>
                      <a:lnTo>
                        <a:pt x="16" y="2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n-AU"/>
                </a:p>
              </p:txBody>
            </p:sp>
            <p:sp>
              <p:nvSpPr>
                <p:cNvPr id="87" name="Freeform 31"/>
                <p:cNvSpPr>
                  <a:spLocks/>
                </p:cNvSpPr>
                <p:nvPr/>
              </p:nvSpPr>
              <p:spPr bwMode="auto">
                <a:xfrm>
                  <a:off x="3911600" y="5997575"/>
                  <a:ext cx="47625" cy="66675"/>
                </a:xfrm>
                <a:custGeom>
                  <a:avLst/>
                  <a:gdLst>
                    <a:gd name="T0" fmla="*/ 6 w 15"/>
                    <a:gd name="T1" fmla="*/ 21 h 21"/>
                    <a:gd name="T2" fmla="*/ 0 w 15"/>
                    <a:gd name="T3" fmla="*/ 20 h 21"/>
                    <a:gd name="T4" fmla="*/ 1 w 15"/>
                    <a:gd name="T5" fmla="*/ 16 h 21"/>
                    <a:gd name="T6" fmla="*/ 6 w 15"/>
                    <a:gd name="T7" fmla="*/ 17 h 21"/>
                    <a:gd name="T8" fmla="*/ 9 w 15"/>
                    <a:gd name="T9" fmla="*/ 15 h 21"/>
                    <a:gd name="T10" fmla="*/ 6 w 15"/>
                    <a:gd name="T11" fmla="*/ 12 h 21"/>
                    <a:gd name="T12" fmla="*/ 0 w 15"/>
                    <a:gd name="T13" fmla="*/ 6 h 21"/>
                    <a:gd name="T14" fmla="*/ 8 w 15"/>
                    <a:gd name="T15" fmla="*/ 0 h 21"/>
                    <a:gd name="T16" fmla="*/ 13 w 15"/>
                    <a:gd name="T17" fmla="*/ 0 h 21"/>
                    <a:gd name="T18" fmla="*/ 13 w 15"/>
                    <a:gd name="T19" fmla="*/ 4 h 21"/>
                    <a:gd name="T20" fmla="*/ 9 w 15"/>
                    <a:gd name="T21" fmla="*/ 4 h 21"/>
                    <a:gd name="T22" fmla="*/ 6 w 15"/>
                    <a:gd name="T23" fmla="*/ 6 h 21"/>
                    <a:gd name="T24" fmla="*/ 9 w 15"/>
                    <a:gd name="T25" fmla="*/ 9 h 21"/>
                    <a:gd name="T26" fmla="*/ 15 w 15"/>
                    <a:gd name="T27" fmla="*/ 14 h 21"/>
                    <a:gd name="T28" fmla="*/ 6 w 15"/>
                    <a:gd name="T29" fmla="*/ 21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15" h="21">
                      <a:moveTo>
                        <a:pt x="6" y="21"/>
                      </a:moveTo>
                      <a:cubicBezTo>
                        <a:pt x="4" y="21"/>
                        <a:pt x="2" y="21"/>
                        <a:pt x="0" y="20"/>
                      </a:cubicBezTo>
                      <a:cubicBezTo>
                        <a:pt x="1" y="16"/>
                        <a:pt x="1" y="16"/>
                        <a:pt x="1" y="16"/>
                      </a:cubicBezTo>
                      <a:cubicBezTo>
                        <a:pt x="3" y="17"/>
                        <a:pt x="5" y="17"/>
                        <a:pt x="6" y="17"/>
                      </a:cubicBezTo>
                      <a:cubicBezTo>
                        <a:pt x="8" y="17"/>
                        <a:pt x="9" y="16"/>
                        <a:pt x="9" y="15"/>
                      </a:cubicBezTo>
                      <a:cubicBezTo>
                        <a:pt x="9" y="14"/>
                        <a:pt x="8" y="13"/>
                        <a:pt x="6" y="12"/>
                      </a:cubicBezTo>
                      <a:cubicBezTo>
                        <a:pt x="3" y="11"/>
                        <a:pt x="0" y="10"/>
                        <a:pt x="0" y="6"/>
                      </a:cubicBezTo>
                      <a:cubicBezTo>
                        <a:pt x="0" y="2"/>
                        <a:pt x="3" y="0"/>
                        <a:pt x="8" y="0"/>
                      </a:cubicBezTo>
                      <a:cubicBezTo>
                        <a:pt x="10" y="0"/>
                        <a:pt x="12" y="0"/>
                        <a:pt x="13" y="0"/>
                      </a:cubicBezTo>
                      <a:cubicBezTo>
                        <a:pt x="13" y="4"/>
                        <a:pt x="13" y="4"/>
                        <a:pt x="13" y="4"/>
                      </a:cubicBezTo>
                      <a:cubicBezTo>
                        <a:pt x="11" y="4"/>
                        <a:pt x="10" y="4"/>
                        <a:pt x="9" y="4"/>
                      </a:cubicBezTo>
                      <a:cubicBezTo>
                        <a:pt x="6" y="4"/>
                        <a:pt x="6" y="5"/>
                        <a:pt x="6" y="6"/>
                      </a:cubicBezTo>
                      <a:cubicBezTo>
                        <a:pt x="6" y="7"/>
                        <a:pt x="7" y="8"/>
                        <a:pt x="9" y="9"/>
                      </a:cubicBezTo>
                      <a:cubicBezTo>
                        <a:pt x="13" y="10"/>
                        <a:pt x="15" y="11"/>
                        <a:pt x="15" y="14"/>
                      </a:cubicBezTo>
                      <a:cubicBezTo>
                        <a:pt x="15" y="18"/>
                        <a:pt x="11" y="21"/>
                        <a:pt x="6" y="21"/>
                      </a:cubicBezTo>
                    </a:path>
                  </a:pathLst>
                </a:custGeom>
                <a:grpFill/>
                <a:ln>
                  <a:noFill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n-AU"/>
                </a:p>
              </p:txBody>
            </p:sp>
            <p:sp>
              <p:nvSpPr>
                <p:cNvPr id="88" name="Freeform 32"/>
                <p:cNvSpPr>
                  <a:spLocks noEditPoints="1"/>
                </p:cNvSpPr>
                <p:nvPr/>
              </p:nvSpPr>
              <p:spPr bwMode="auto">
                <a:xfrm>
                  <a:off x="3965575" y="5969000"/>
                  <a:ext cx="28575" cy="95250"/>
                </a:xfrm>
                <a:custGeom>
                  <a:avLst/>
                  <a:gdLst>
                    <a:gd name="T0" fmla="*/ 4 w 9"/>
                    <a:gd name="T1" fmla="*/ 30 h 30"/>
                    <a:gd name="T2" fmla="*/ 4 w 9"/>
                    <a:gd name="T3" fmla="*/ 13 h 30"/>
                    <a:gd name="T4" fmla="*/ 0 w 9"/>
                    <a:gd name="T5" fmla="*/ 13 h 30"/>
                    <a:gd name="T6" fmla="*/ 0 w 9"/>
                    <a:gd name="T7" fmla="*/ 9 h 30"/>
                    <a:gd name="T8" fmla="*/ 9 w 9"/>
                    <a:gd name="T9" fmla="*/ 9 h 30"/>
                    <a:gd name="T10" fmla="*/ 9 w 9"/>
                    <a:gd name="T11" fmla="*/ 30 h 30"/>
                    <a:gd name="T12" fmla="*/ 4 w 9"/>
                    <a:gd name="T13" fmla="*/ 30 h 30"/>
                    <a:gd name="T14" fmla="*/ 6 w 9"/>
                    <a:gd name="T15" fmla="*/ 6 h 30"/>
                    <a:gd name="T16" fmla="*/ 3 w 9"/>
                    <a:gd name="T17" fmla="*/ 3 h 30"/>
                    <a:gd name="T18" fmla="*/ 6 w 9"/>
                    <a:gd name="T19" fmla="*/ 0 h 30"/>
                    <a:gd name="T20" fmla="*/ 9 w 9"/>
                    <a:gd name="T21" fmla="*/ 3 h 30"/>
                    <a:gd name="T22" fmla="*/ 6 w 9"/>
                    <a:gd name="T23" fmla="*/ 6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9" h="30">
                      <a:moveTo>
                        <a:pt x="4" y="30"/>
                      </a:moveTo>
                      <a:cubicBezTo>
                        <a:pt x="4" y="13"/>
                        <a:pt x="4" y="13"/>
                        <a:pt x="4" y="13"/>
                      </a:cubicBezTo>
                      <a:cubicBezTo>
                        <a:pt x="0" y="13"/>
                        <a:pt x="0" y="13"/>
                        <a:pt x="0" y="13"/>
                      </a:cubicBezTo>
                      <a:cubicBezTo>
                        <a:pt x="0" y="9"/>
                        <a:pt x="0" y="9"/>
                        <a:pt x="0" y="9"/>
                      </a:cubicBezTo>
                      <a:cubicBezTo>
                        <a:pt x="9" y="9"/>
                        <a:pt x="9" y="9"/>
                        <a:pt x="9" y="9"/>
                      </a:cubicBezTo>
                      <a:cubicBezTo>
                        <a:pt x="9" y="30"/>
                        <a:pt x="9" y="30"/>
                        <a:pt x="9" y="30"/>
                      </a:cubicBezTo>
                      <a:lnTo>
                        <a:pt x="4" y="30"/>
                      </a:lnTo>
                      <a:close/>
                      <a:moveTo>
                        <a:pt x="6" y="6"/>
                      </a:moveTo>
                      <a:cubicBezTo>
                        <a:pt x="4" y="6"/>
                        <a:pt x="3" y="5"/>
                        <a:pt x="3" y="3"/>
                      </a:cubicBezTo>
                      <a:cubicBezTo>
                        <a:pt x="3" y="1"/>
                        <a:pt x="4" y="0"/>
                        <a:pt x="6" y="0"/>
                      </a:cubicBezTo>
                      <a:cubicBezTo>
                        <a:pt x="8" y="0"/>
                        <a:pt x="9" y="1"/>
                        <a:pt x="9" y="3"/>
                      </a:cubicBezTo>
                      <a:cubicBezTo>
                        <a:pt x="9" y="5"/>
                        <a:pt x="8" y="6"/>
                        <a:pt x="6" y="6"/>
                      </a:cubicBezTo>
                    </a:path>
                  </a:pathLst>
                </a:custGeom>
                <a:grpFill/>
                <a:ln>
                  <a:noFill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n-AU"/>
                </a:p>
              </p:txBody>
            </p:sp>
            <p:sp>
              <p:nvSpPr>
                <p:cNvPr id="89" name="Freeform 33"/>
                <p:cNvSpPr>
                  <a:spLocks/>
                </p:cNvSpPr>
                <p:nvPr/>
              </p:nvSpPr>
              <p:spPr bwMode="auto">
                <a:xfrm>
                  <a:off x="4013200" y="5997575"/>
                  <a:ext cx="39687" cy="66675"/>
                </a:xfrm>
                <a:custGeom>
                  <a:avLst/>
                  <a:gdLst>
                    <a:gd name="T0" fmla="*/ 11 w 12"/>
                    <a:gd name="T1" fmla="*/ 5 h 21"/>
                    <a:gd name="T2" fmla="*/ 9 w 12"/>
                    <a:gd name="T3" fmla="*/ 5 h 21"/>
                    <a:gd name="T4" fmla="*/ 5 w 12"/>
                    <a:gd name="T5" fmla="*/ 8 h 21"/>
                    <a:gd name="T6" fmla="*/ 5 w 12"/>
                    <a:gd name="T7" fmla="*/ 21 h 21"/>
                    <a:gd name="T8" fmla="*/ 0 w 12"/>
                    <a:gd name="T9" fmla="*/ 21 h 21"/>
                    <a:gd name="T10" fmla="*/ 0 w 12"/>
                    <a:gd name="T11" fmla="*/ 0 h 21"/>
                    <a:gd name="T12" fmla="*/ 4 w 12"/>
                    <a:gd name="T13" fmla="*/ 0 h 21"/>
                    <a:gd name="T14" fmla="*/ 4 w 12"/>
                    <a:gd name="T15" fmla="*/ 4 h 21"/>
                    <a:gd name="T16" fmla="*/ 10 w 12"/>
                    <a:gd name="T17" fmla="*/ 0 h 21"/>
                    <a:gd name="T18" fmla="*/ 12 w 12"/>
                    <a:gd name="T19" fmla="*/ 0 h 21"/>
                    <a:gd name="T20" fmla="*/ 11 w 12"/>
                    <a:gd name="T21" fmla="*/ 5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12" h="21">
                      <a:moveTo>
                        <a:pt x="11" y="5"/>
                      </a:moveTo>
                      <a:cubicBezTo>
                        <a:pt x="11" y="5"/>
                        <a:pt x="10" y="5"/>
                        <a:pt x="9" y="5"/>
                      </a:cubicBezTo>
                      <a:cubicBezTo>
                        <a:pt x="8" y="5"/>
                        <a:pt x="7" y="6"/>
                        <a:pt x="5" y="8"/>
                      </a:cubicBezTo>
                      <a:cubicBezTo>
                        <a:pt x="5" y="21"/>
                        <a:pt x="5" y="21"/>
                        <a:pt x="5" y="21"/>
                      </a:cubicBezTo>
                      <a:cubicBezTo>
                        <a:pt x="0" y="21"/>
                        <a:pt x="0" y="21"/>
                        <a:pt x="0" y="21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4" y="0"/>
                        <a:pt x="4" y="0"/>
                        <a:pt x="4" y="0"/>
                      </a:cubicBezTo>
                      <a:cubicBezTo>
                        <a:pt x="4" y="4"/>
                        <a:pt x="4" y="4"/>
                        <a:pt x="4" y="4"/>
                      </a:cubicBezTo>
                      <a:cubicBezTo>
                        <a:pt x="6" y="1"/>
                        <a:pt x="8" y="0"/>
                        <a:pt x="10" y="0"/>
                      </a:cubicBezTo>
                      <a:cubicBezTo>
                        <a:pt x="11" y="0"/>
                        <a:pt x="11" y="0"/>
                        <a:pt x="12" y="0"/>
                      </a:cubicBezTo>
                      <a:lnTo>
                        <a:pt x="11" y="5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n-AU"/>
                </a:p>
              </p:txBody>
            </p:sp>
            <p:sp>
              <p:nvSpPr>
                <p:cNvPr id="90" name="Freeform 34"/>
                <p:cNvSpPr>
                  <a:spLocks noEditPoints="1"/>
                </p:cNvSpPr>
                <p:nvPr/>
              </p:nvSpPr>
              <p:spPr bwMode="auto">
                <a:xfrm>
                  <a:off x="4062413" y="5997575"/>
                  <a:ext cx="66675" cy="66675"/>
                </a:xfrm>
                <a:custGeom>
                  <a:avLst/>
                  <a:gdLst>
                    <a:gd name="T0" fmla="*/ 10 w 21"/>
                    <a:gd name="T1" fmla="*/ 21 h 21"/>
                    <a:gd name="T2" fmla="*/ 0 w 21"/>
                    <a:gd name="T3" fmla="*/ 11 h 21"/>
                    <a:gd name="T4" fmla="*/ 10 w 21"/>
                    <a:gd name="T5" fmla="*/ 0 h 21"/>
                    <a:gd name="T6" fmla="*/ 21 w 21"/>
                    <a:gd name="T7" fmla="*/ 10 h 21"/>
                    <a:gd name="T8" fmla="*/ 10 w 21"/>
                    <a:gd name="T9" fmla="*/ 21 h 21"/>
                    <a:gd name="T10" fmla="*/ 10 w 21"/>
                    <a:gd name="T11" fmla="*/ 4 h 21"/>
                    <a:gd name="T12" fmla="*/ 5 w 21"/>
                    <a:gd name="T13" fmla="*/ 10 h 21"/>
                    <a:gd name="T14" fmla="*/ 10 w 21"/>
                    <a:gd name="T15" fmla="*/ 17 h 21"/>
                    <a:gd name="T16" fmla="*/ 15 w 21"/>
                    <a:gd name="T17" fmla="*/ 11 h 21"/>
                    <a:gd name="T18" fmla="*/ 10 w 21"/>
                    <a:gd name="T19" fmla="*/ 4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21" h="21">
                      <a:moveTo>
                        <a:pt x="10" y="21"/>
                      </a:moveTo>
                      <a:cubicBezTo>
                        <a:pt x="3" y="21"/>
                        <a:pt x="0" y="17"/>
                        <a:pt x="0" y="11"/>
                      </a:cubicBezTo>
                      <a:cubicBezTo>
                        <a:pt x="0" y="4"/>
                        <a:pt x="3" y="0"/>
                        <a:pt x="10" y="0"/>
                      </a:cubicBezTo>
                      <a:cubicBezTo>
                        <a:pt x="17" y="0"/>
                        <a:pt x="21" y="4"/>
                        <a:pt x="21" y="10"/>
                      </a:cubicBezTo>
                      <a:cubicBezTo>
                        <a:pt x="21" y="17"/>
                        <a:pt x="17" y="21"/>
                        <a:pt x="10" y="21"/>
                      </a:cubicBezTo>
                      <a:moveTo>
                        <a:pt x="10" y="4"/>
                      </a:moveTo>
                      <a:cubicBezTo>
                        <a:pt x="7" y="4"/>
                        <a:pt x="5" y="7"/>
                        <a:pt x="5" y="10"/>
                      </a:cubicBezTo>
                      <a:cubicBezTo>
                        <a:pt x="5" y="14"/>
                        <a:pt x="6" y="17"/>
                        <a:pt x="10" y="17"/>
                      </a:cubicBezTo>
                      <a:cubicBezTo>
                        <a:pt x="14" y="17"/>
                        <a:pt x="15" y="14"/>
                        <a:pt x="15" y="11"/>
                      </a:cubicBezTo>
                      <a:cubicBezTo>
                        <a:pt x="15" y="6"/>
                        <a:pt x="14" y="4"/>
                        <a:pt x="10" y="4"/>
                      </a:cubicBezTo>
                    </a:path>
                  </a:pathLst>
                </a:custGeom>
                <a:grpFill/>
                <a:ln>
                  <a:noFill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n-AU"/>
                </a:p>
              </p:txBody>
            </p:sp>
            <p:sp>
              <p:nvSpPr>
                <p:cNvPr id="91" name="Oval 35"/>
                <p:cNvSpPr>
                  <a:spLocks noChangeArrowheads="1"/>
                </p:cNvSpPr>
                <p:nvPr/>
              </p:nvSpPr>
              <p:spPr bwMode="auto">
                <a:xfrm>
                  <a:off x="4141788" y="6042025"/>
                  <a:ext cx="19050" cy="22225"/>
                </a:xfrm>
                <a:prstGeom prst="ellipse">
                  <a:avLst/>
                </a:prstGeom>
                <a:grpFill/>
                <a:ln>
                  <a:noFill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n-AU"/>
                </a:p>
              </p:txBody>
            </p:sp>
            <p:sp>
              <p:nvSpPr>
                <p:cNvPr id="92" name="Freeform 36"/>
                <p:cNvSpPr>
                  <a:spLocks noEditPoints="1"/>
                </p:cNvSpPr>
                <p:nvPr/>
              </p:nvSpPr>
              <p:spPr bwMode="auto">
                <a:xfrm>
                  <a:off x="4176713" y="5997575"/>
                  <a:ext cx="57150" cy="66675"/>
                </a:xfrm>
                <a:custGeom>
                  <a:avLst/>
                  <a:gdLst>
                    <a:gd name="T0" fmla="*/ 14 w 18"/>
                    <a:gd name="T1" fmla="*/ 21 h 21"/>
                    <a:gd name="T2" fmla="*/ 13 w 18"/>
                    <a:gd name="T3" fmla="*/ 19 h 21"/>
                    <a:gd name="T4" fmla="*/ 7 w 18"/>
                    <a:gd name="T5" fmla="*/ 21 h 21"/>
                    <a:gd name="T6" fmla="*/ 0 w 18"/>
                    <a:gd name="T7" fmla="*/ 15 h 21"/>
                    <a:gd name="T8" fmla="*/ 10 w 18"/>
                    <a:gd name="T9" fmla="*/ 8 h 21"/>
                    <a:gd name="T10" fmla="*/ 13 w 18"/>
                    <a:gd name="T11" fmla="*/ 8 h 21"/>
                    <a:gd name="T12" fmla="*/ 13 w 18"/>
                    <a:gd name="T13" fmla="*/ 7 h 21"/>
                    <a:gd name="T14" fmla="*/ 8 w 18"/>
                    <a:gd name="T15" fmla="*/ 4 h 21"/>
                    <a:gd name="T16" fmla="*/ 2 w 18"/>
                    <a:gd name="T17" fmla="*/ 5 h 21"/>
                    <a:gd name="T18" fmla="*/ 2 w 18"/>
                    <a:gd name="T19" fmla="*/ 1 h 21"/>
                    <a:gd name="T20" fmla="*/ 9 w 18"/>
                    <a:gd name="T21" fmla="*/ 0 h 21"/>
                    <a:gd name="T22" fmla="*/ 18 w 18"/>
                    <a:gd name="T23" fmla="*/ 7 h 21"/>
                    <a:gd name="T24" fmla="*/ 18 w 18"/>
                    <a:gd name="T25" fmla="*/ 21 h 21"/>
                    <a:gd name="T26" fmla="*/ 14 w 18"/>
                    <a:gd name="T27" fmla="*/ 21 h 21"/>
                    <a:gd name="T28" fmla="*/ 13 w 18"/>
                    <a:gd name="T29" fmla="*/ 12 h 21"/>
                    <a:gd name="T30" fmla="*/ 10 w 18"/>
                    <a:gd name="T31" fmla="*/ 12 h 21"/>
                    <a:gd name="T32" fmla="*/ 5 w 18"/>
                    <a:gd name="T33" fmla="*/ 15 h 21"/>
                    <a:gd name="T34" fmla="*/ 8 w 18"/>
                    <a:gd name="T35" fmla="*/ 17 h 21"/>
                    <a:gd name="T36" fmla="*/ 13 w 18"/>
                    <a:gd name="T37" fmla="*/ 15 h 21"/>
                    <a:gd name="T38" fmla="*/ 13 w 18"/>
                    <a:gd name="T39" fmla="*/ 12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</a:cxnLst>
                  <a:rect l="0" t="0" r="r" b="b"/>
                  <a:pathLst>
                    <a:path w="18" h="21">
                      <a:moveTo>
                        <a:pt x="14" y="21"/>
                      </a:moveTo>
                      <a:cubicBezTo>
                        <a:pt x="13" y="19"/>
                        <a:pt x="13" y="19"/>
                        <a:pt x="13" y="19"/>
                      </a:cubicBezTo>
                      <a:cubicBezTo>
                        <a:pt x="12" y="20"/>
                        <a:pt x="10" y="21"/>
                        <a:pt x="7" y="21"/>
                      </a:cubicBezTo>
                      <a:cubicBezTo>
                        <a:pt x="3" y="21"/>
                        <a:pt x="0" y="19"/>
                        <a:pt x="0" y="15"/>
                      </a:cubicBezTo>
                      <a:cubicBezTo>
                        <a:pt x="0" y="10"/>
                        <a:pt x="4" y="8"/>
                        <a:pt x="10" y="8"/>
                      </a:cubicBezTo>
                      <a:cubicBezTo>
                        <a:pt x="13" y="8"/>
                        <a:pt x="13" y="8"/>
                        <a:pt x="13" y="8"/>
                      </a:cubicBezTo>
                      <a:cubicBezTo>
                        <a:pt x="13" y="7"/>
                        <a:pt x="13" y="7"/>
                        <a:pt x="13" y="7"/>
                      </a:cubicBezTo>
                      <a:cubicBezTo>
                        <a:pt x="13" y="5"/>
                        <a:pt x="12" y="4"/>
                        <a:pt x="8" y="4"/>
                      </a:cubicBezTo>
                      <a:cubicBezTo>
                        <a:pt x="6" y="4"/>
                        <a:pt x="4" y="4"/>
                        <a:pt x="2" y="5"/>
                      </a:cubicBezTo>
                      <a:cubicBezTo>
                        <a:pt x="2" y="1"/>
                        <a:pt x="2" y="1"/>
                        <a:pt x="2" y="1"/>
                      </a:cubicBezTo>
                      <a:cubicBezTo>
                        <a:pt x="4" y="0"/>
                        <a:pt x="6" y="0"/>
                        <a:pt x="9" y="0"/>
                      </a:cubicBezTo>
                      <a:cubicBezTo>
                        <a:pt x="15" y="0"/>
                        <a:pt x="18" y="2"/>
                        <a:pt x="18" y="7"/>
                      </a:cubicBezTo>
                      <a:cubicBezTo>
                        <a:pt x="18" y="21"/>
                        <a:pt x="18" y="21"/>
                        <a:pt x="18" y="21"/>
                      </a:cubicBezTo>
                      <a:lnTo>
                        <a:pt x="14" y="21"/>
                      </a:lnTo>
                      <a:close/>
                      <a:moveTo>
                        <a:pt x="13" y="12"/>
                      </a:moveTo>
                      <a:cubicBezTo>
                        <a:pt x="10" y="12"/>
                        <a:pt x="10" y="12"/>
                        <a:pt x="10" y="12"/>
                      </a:cubicBezTo>
                      <a:cubicBezTo>
                        <a:pt x="7" y="12"/>
                        <a:pt x="5" y="13"/>
                        <a:pt x="5" y="15"/>
                      </a:cubicBezTo>
                      <a:cubicBezTo>
                        <a:pt x="5" y="16"/>
                        <a:pt x="6" y="17"/>
                        <a:pt x="8" y="17"/>
                      </a:cubicBezTo>
                      <a:cubicBezTo>
                        <a:pt x="10" y="17"/>
                        <a:pt x="11" y="17"/>
                        <a:pt x="13" y="15"/>
                      </a:cubicBezTo>
                      <a:lnTo>
                        <a:pt x="13" y="1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n-AU"/>
                </a:p>
              </p:txBody>
            </p:sp>
            <p:sp>
              <p:nvSpPr>
                <p:cNvPr id="93" name="Freeform 37"/>
                <p:cNvSpPr>
                  <a:spLocks/>
                </p:cNvSpPr>
                <p:nvPr/>
              </p:nvSpPr>
              <p:spPr bwMode="auto">
                <a:xfrm>
                  <a:off x="4252913" y="5997575"/>
                  <a:ext cx="57150" cy="66675"/>
                </a:xfrm>
                <a:custGeom>
                  <a:avLst/>
                  <a:gdLst>
                    <a:gd name="T0" fmla="*/ 14 w 18"/>
                    <a:gd name="T1" fmla="*/ 21 h 21"/>
                    <a:gd name="T2" fmla="*/ 14 w 18"/>
                    <a:gd name="T3" fmla="*/ 18 h 21"/>
                    <a:gd name="T4" fmla="*/ 7 w 18"/>
                    <a:gd name="T5" fmla="*/ 21 h 21"/>
                    <a:gd name="T6" fmla="*/ 0 w 18"/>
                    <a:gd name="T7" fmla="*/ 13 h 21"/>
                    <a:gd name="T8" fmla="*/ 0 w 18"/>
                    <a:gd name="T9" fmla="*/ 0 h 21"/>
                    <a:gd name="T10" fmla="*/ 5 w 18"/>
                    <a:gd name="T11" fmla="*/ 0 h 21"/>
                    <a:gd name="T12" fmla="*/ 5 w 18"/>
                    <a:gd name="T13" fmla="*/ 12 h 21"/>
                    <a:gd name="T14" fmla="*/ 8 w 18"/>
                    <a:gd name="T15" fmla="*/ 17 h 21"/>
                    <a:gd name="T16" fmla="*/ 13 w 18"/>
                    <a:gd name="T17" fmla="*/ 14 h 21"/>
                    <a:gd name="T18" fmla="*/ 13 w 18"/>
                    <a:gd name="T19" fmla="*/ 0 h 21"/>
                    <a:gd name="T20" fmla="*/ 18 w 18"/>
                    <a:gd name="T21" fmla="*/ 0 h 21"/>
                    <a:gd name="T22" fmla="*/ 18 w 18"/>
                    <a:gd name="T23" fmla="*/ 21 h 21"/>
                    <a:gd name="T24" fmla="*/ 14 w 18"/>
                    <a:gd name="T25" fmla="*/ 21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18" h="21">
                      <a:moveTo>
                        <a:pt x="14" y="21"/>
                      </a:moveTo>
                      <a:cubicBezTo>
                        <a:pt x="14" y="18"/>
                        <a:pt x="14" y="18"/>
                        <a:pt x="14" y="18"/>
                      </a:cubicBezTo>
                      <a:cubicBezTo>
                        <a:pt x="12" y="20"/>
                        <a:pt x="10" y="21"/>
                        <a:pt x="7" y="21"/>
                      </a:cubicBezTo>
                      <a:cubicBezTo>
                        <a:pt x="2" y="21"/>
                        <a:pt x="0" y="18"/>
                        <a:pt x="0" y="13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5" y="0"/>
                        <a:pt x="5" y="0"/>
                        <a:pt x="5" y="0"/>
                      </a:cubicBezTo>
                      <a:cubicBezTo>
                        <a:pt x="5" y="12"/>
                        <a:pt x="5" y="12"/>
                        <a:pt x="5" y="12"/>
                      </a:cubicBezTo>
                      <a:cubicBezTo>
                        <a:pt x="5" y="15"/>
                        <a:pt x="6" y="17"/>
                        <a:pt x="8" y="17"/>
                      </a:cubicBezTo>
                      <a:cubicBezTo>
                        <a:pt x="10" y="17"/>
                        <a:pt x="11" y="16"/>
                        <a:pt x="13" y="14"/>
                      </a:cubicBezTo>
                      <a:cubicBezTo>
                        <a:pt x="13" y="0"/>
                        <a:pt x="13" y="0"/>
                        <a:pt x="13" y="0"/>
                      </a:cubicBezTo>
                      <a:cubicBezTo>
                        <a:pt x="18" y="0"/>
                        <a:pt x="18" y="0"/>
                        <a:pt x="18" y="0"/>
                      </a:cubicBezTo>
                      <a:cubicBezTo>
                        <a:pt x="18" y="21"/>
                        <a:pt x="18" y="21"/>
                        <a:pt x="18" y="21"/>
                      </a:cubicBezTo>
                      <a:lnTo>
                        <a:pt x="14" y="21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n-AU"/>
                </a:p>
              </p:txBody>
            </p:sp>
          </p:grpSp>
        </p:grpSp>
        <p:grpSp>
          <p:nvGrpSpPr>
            <p:cNvPr id="63" name="Group 64"/>
            <p:cNvGrpSpPr>
              <a:grpSpLocks noChangeAspect="1"/>
            </p:cNvGrpSpPr>
            <p:nvPr userDrawn="1"/>
          </p:nvGrpSpPr>
          <p:grpSpPr bwMode="auto">
            <a:xfrm>
              <a:off x="0" y="-1190"/>
              <a:ext cx="9144000" cy="2486026"/>
              <a:chOff x="0" y="-1475"/>
              <a:chExt cx="5760" cy="1566"/>
            </a:xfrm>
          </p:grpSpPr>
          <p:sp>
            <p:nvSpPr>
              <p:cNvPr id="64" name="AutoShape 2"/>
              <p:cNvSpPr>
                <a:spLocks noChangeAspect="1" noChangeArrowheads="1" noTextEdit="1"/>
              </p:cNvSpPr>
              <p:nvPr userDrawn="1"/>
            </p:nvSpPr>
            <p:spPr bwMode="auto">
              <a:xfrm>
                <a:off x="0" y="-1475"/>
                <a:ext cx="5760" cy="1566"/>
              </a:xfrm>
              <a:prstGeom prst="rect">
                <a:avLst/>
              </a:prstGeom>
              <a:noFill/>
              <a:ln w="19050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65" name="Freeform 4"/>
              <p:cNvSpPr>
                <a:spLocks/>
              </p:cNvSpPr>
              <p:nvPr userDrawn="1"/>
            </p:nvSpPr>
            <p:spPr bwMode="auto">
              <a:xfrm>
                <a:off x="0" y="-551"/>
                <a:ext cx="5760" cy="45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624" y="0"/>
                  </a:cxn>
                  <a:cxn ang="0">
                    <a:pos x="1012" y="128"/>
                  </a:cxn>
                  <a:cxn ang="0">
                    <a:pos x="1387" y="225"/>
                  </a:cxn>
                  <a:cxn ang="0">
                    <a:pos x="2880" y="225"/>
                  </a:cxn>
                </a:cxnLst>
                <a:rect l="0" t="0" r="r" b="b"/>
                <a:pathLst>
                  <a:path w="2880" h="225">
                    <a:moveTo>
                      <a:pt x="0" y="0"/>
                    </a:moveTo>
                    <a:cubicBezTo>
                      <a:pt x="0" y="0"/>
                      <a:pt x="575" y="0"/>
                      <a:pt x="624" y="0"/>
                    </a:cubicBezTo>
                    <a:cubicBezTo>
                      <a:pt x="823" y="0"/>
                      <a:pt x="906" y="68"/>
                      <a:pt x="1012" y="128"/>
                    </a:cubicBezTo>
                    <a:cubicBezTo>
                      <a:pt x="1103" y="180"/>
                      <a:pt x="1227" y="225"/>
                      <a:pt x="1387" y="225"/>
                    </a:cubicBezTo>
                    <a:cubicBezTo>
                      <a:pt x="2880" y="225"/>
                      <a:pt x="2880" y="225"/>
                      <a:pt x="2880" y="225"/>
                    </a:cubicBezTo>
                  </a:path>
                </a:pathLst>
              </a:custGeom>
              <a:noFill/>
              <a:ln w="19050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66" name="Freeform 5"/>
              <p:cNvSpPr>
                <a:spLocks/>
              </p:cNvSpPr>
              <p:nvPr userDrawn="1"/>
            </p:nvSpPr>
            <p:spPr bwMode="auto">
              <a:xfrm>
                <a:off x="0" y="-327"/>
                <a:ext cx="5760" cy="226"/>
              </a:xfrm>
              <a:custGeom>
                <a:avLst/>
                <a:gdLst/>
                <a:ahLst/>
                <a:cxnLst>
                  <a:cxn ang="0">
                    <a:pos x="2880" y="0"/>
                  </a:cxn>
                  <a:cxn ang="0">
                    <a:pos x="1246" y="0"/>
                  </a:cxn>
                  <a:cxn ang="0">
                    <a:pos x="1012" y="16"/>
                  </a:cxn>
                  <a:cxn ang="0">
                    <a:pos x="619" y="113"/>
                  </a:cxn>
                  <a:cxn ang="0">
                    <a:pos x="0" y="113"/>
                  </a:cxn>
                </a:cxnLst>
                <a:rect l="0" t="0" r="r" b="b"/>
                <a:pathLst>
                  <a:path w="2880" h="113">
                    <a:moveTo>
                      <a:pt x="2880" y="0"/>
                    </a:moveTo>
                    <a:cubicBezTo>
                      <a:pt x="1246" y="0"/>
                      <a:pt x="1246" y="0"/>
                      <a:pt x="1246" y="0"/>
                    </a:cubicBezTo>
                    <a:cubicBezTo>
                      <a:pt x="1094" y="0"/>
                      <a:pt x="1044" y="4"/>
                      <a:pt x="1012" y="16"/>
                    </a:cubicBezTo>
                    <a:cubicBezTo>
                      <a:pt x="946" y="41"/>
                      <a:pt x="858" y="113"/>
                      <a:pt x="619" y="113"/>
                    </a:cubicBezTo>
                    <a:cubicBezTo>
                      <a:pt x="0" y="113"/>
                      <a:pt x="0" y="113"/>
                      <a:pt x="0" y="113"/>
                    </a:cubicBezTo>
                  </a:path>
                </a:pathLst>
              </a:custGeom>
              <a:noFill/>
              <a:ln w="19050" cap="flat">
                <a:solidFill>
                  <a:schemeClr val="accent2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67" name="Freeform 6"/>
              <p:cNvSpPr>
                <a:spLocks/>
              </p:cNvSpPr>
              <p:nvPr userDrawn="1"/>
            </p:nvSpPr>
            <p:spPr bwMode="auto">
              <a:xfrm>
                <a:off x="0" y="-701"/>
                <a:ext cx="5760" cy="45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624" y="0"/>
                  </a:cxn>
                  <a:cxn ang="0">
                    <a:pos x="1012" y="128"/>
                  </a:cxn>
                  <a:cxn ang="0">
                    <a:pos x="1387" y="225"/>
                  </a:cxn>
                  <a:cxn ang="0">
                    <a:pos x="2880" y="225"/>
                  </a:cxn>
                </a:cxnLst>
                <a:rect l="0" t="0" r="r" b="b"/>
                <a:pathLst>
                  <a:path w="2880" h="225">
                    <a:moveTo>
                      <a:pt x="0" y="0"/>
                    </a:moveTo>
                    <a:cubicBezTo>
                      <a:pt x="0" y="0"/>
                      <a:pt x="575" y="0"/>
                      <a:pt x="624" y="0"/>
                    </a:cubicBezTo>
                    <a:cubicBezTo>
                      <a:pt x="823" y="0"/>
                      <a:pt x="906" y="68"/>
                      <a:pt x="1012" y="128"/>
                    </a:cubicBezTo>
                    <a:cubicBezTo>
                      <a:pt x="1103" y="180"/>
                      <a:pt x="1227" y="225"/>
                      <a:pt x="1387" y="225"/>
                    </a:cubicBezTo>
                    <a:cubicBezTo>
                      <a:pt x="2880" y="225"/>
                      <a:pt x="2880" y="225"/>
                      <a:pt x="2880" y="225"/>
                    </a:cubicBezTo>
                  </a:path>
                </a:pathLst>
              </a:custGeom>
              <a:noFill/>
              <a:ln w="19050" cap="flat">
                <a:solidFill>
                  <a:schemeClr val="accent1">
                    <a:lumMod val="75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68" name="Freeform 7"/>
              <p:cNvSpPr>
                <a:spLocks/>
              </p:cNvSpPr>
              <p:nvPr userDrawn="1"/>
            </p:nvSpPr>
            <p:spPr bwMode="auto">
              <a:xfrm>
                <a:off x="0" y="-477"/>
                <a:ext cx="5760" cy="226"/>
              </a:xfrm>
              <a:custGeom>
                <a:avLst/>
                <a:gdLst/>
                <a:ahLst/>
                <a:cxnLst>
                  <a:cxn ang="0">
                    <a:pos x="2880" y="0"/>
                  </a:cxn>
                  <a:cxn ang="0">
                    <a:pos x="1246" y="0"/>
                  </a:cxn>
                  <a:cxn ang="0">
                    <a:pos x="1012" y="16"/>
                  </a:cxn>
                  <a:cxn ang="0">
                    <a:pos x="619" y="113"/>
                  </a:cxn>
                  <a:cxn ang="0">
                    <a:pos x="0" y="113"/>
                  </a:cxn>
                </a:cxnLst>
                <a:rect l="0" t="0" r="r" b="b"/>
                <a:pathLst>
                  <a:path w="2880" h="113">
                    <a:moveTo>
                      <a:pt x="2880" y="0"/>
                    </a:moveTo>
                    <a:cubicBezTo>
                      <a:pt x="1246" y="0"/>
                      <a:pt x="1246" y="0"/>
                      <a:pt x="1246" y="0"/>
                    </a:cubicBezTo>
                    <a:cubicBezTo>
                      <a:pt x="1094" y="0"/>
                      <a:pt x="1044" y="4"/>
                      <a:pt x="1012" y="16"/>
                    </a:cubicBezTo>
                    <a:cubicBezTo>
                      <a:pt x="946" y="41"/>
                      <a:pt x="858" y="113"/>
                      <a:pt x="619" y="113"/>
                    </a:cubicBezTo>
                    <a:cubicBezTo>
                      <a:pt x="0" y="113"/>
                      <a:pt x="0" y="113"/>
                      <a:pt x="0" y="113"/>
                    </a:cubicBezTo>
                  </a:path>
                </a:pathLst>
              </a:custGeom>
              <a:noFill/>
              <a:ln w="19050" cap="flat">
                <a:solidFill>
                  <a:schemeClr val="accent1">
                    <a:lumMod val="75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69" name="Freeform 8"/>
              <p:cNvSpPr>
                <a:spLocks/>
              </p:cNvSpPr>
              <p:nvPr userDrawn="1"/>
            </p:nvSpPr>
            <p:spPr bwMode="auto">
              <a:xfrm>
                <a:off x="0" y="-851"/>
                <a:ext cx="5760" cy="45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624" y="0"/>
                  </a:cxn>
                  <a:cxn ang="0">
                    <a:pos x="1012" y="128"/>
                  </a:cxn>
                  <a:cxn ang="0">
                    <a:pos x="1387" y="225"/>
                  </a:cxn>
                  <a:cxn ang="0">
                    <a:pos x="2880" y="225"/>
                  </a:cxn>
                </a:cxnLst>
                <a:rect l="0" t="0" r="r" b="b"/>
                <a:pathLst>
                  <a:path w="2880" h="225">
                    <a:moveTo>
                      <a:pt x="0" y="0"/>
                    </a:moveTo>
                    <a:cubicBezTo>
                      <a:pt x="0" y="0"/>
                      <a:pt x="575" y="0"/>
                      <a:pt x="624" y="0"/>
                    </a:cubicBezTo>
                    <a:cubicBezTo>
                      <a:pt x="823" y="0"/>
                      <a:pt x="906" y="68"/>
                      <a:pt x="1012" y="128"/>
                    </a:cubicBezTo>
                    <a:cubicBezTo>
                      <a:pt x="1103" y="180"/>
                      <a:pt x="1227" y="225"/>
                      <a:pt x="1387" y="225"/>
                    </a:cubicBezTo>
                    <a:cubicBezTo>
                      <a:pt x="2880" y="225"/>
                      <a:pt x="2880" y="225"/>
                      <a:pt x="2880" y="225"/>
                    </a:cubicBezTo>
                  </a:path>
                </a:pathLst>
              </a:custGeom>
              <a:noFill/>
              <a:ln w="19050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70" name="Freeform 9"/>
              <p:cNvSpPr>
                <a:spLocks/>
              </p:cNvSpPr>
              <p:nvPr userDrawn="1"/>
            </p:nvSpPr>
            <p:spPr bwMode="auto">
              <a:xfrm>
                <a:off x="0" y="-627"/>
                <a:ext cx="5760" cy="226"/>
              </a:xfrm>
              <a:custGeom>
                <a:avLst/>
                <a:gdLst/>
                <a:ahLst/>
                <a:cxnLst>
                  <a:cxn ang="0">
                    <a:pos x="2880" y="0"/>
                  </a:cxn>
                  <a:cxn ang="0">
                    <a:pos x="1246" y="0"/>
                  </a:cxn>
                  <a:cxn ang="0">
                    <a:pos x="1012" y="16"/>
                  </a:cxn>
                  <a:cxn ang="0">
                    <a:pos x="619" y="113"/>
                  </a:cxn>
                  <a:cxn ang="0">
                    <a:pos x="0" y="113"/>
                  </a:cxn>
                </a:cxnLst>
                <a:rect l="0" t="0" r="r" b="b"/>
                <a:pathLst>
                  <a:path w="2880" h="113">
                    <a:moveTo>
                      <a:pt x="2880" y="0"/>
                    </a:moveTo>
                    <a:cubicBezTo>
                      <a:pt x="1246" y="0"/>
                      <a:pt x="1246" y="0"/>
                      <a:pt x="1246" y="0"/>
                    </a:cubicBezTo>
                    <a:cubicBezTo>
                      <a:pt x="1094" y="0"/>
                      <a:pt x="1044" y="4"/>
                      <a:pt x="1012" y="16"/>
                    </a:cubicBezTo>
                    <a:cubicBezTo>
                      <a:pt x="946" y="42"/>
                      <a:pt x="858" y="113"/>
                      <a:pt x="619" y="113"/>
                    </a:cubicBezTo>
                    <a:cubicBezTo>
                      <a:pt x="0" y="113"/>
                      <a:pt x="0" y="113"/>
                      <a:pt x="0" y="113"/>
                    </a:cubicBezTo>
                  </a:path>
                </a:pathLst>
              </a:custGeom>
              <a:noFill/>
              <a:ln w="19050" cap="flat">
                <a:solidFill>
                  <a:schemeClr val="accent2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71" name="Freeform 10"/>
              <p:cNvSpPr>
                <a:spLocks/>
              </p:cNvSpPr>
              <p:nvPr userDrawn="1"/>
            </p:nvSpPr>
            <p:spPr bwMode="auto">
              <a:xfrm>
                <a:off x="0" y="-1311"/>
                <a:ext cx="5760" cy="450"/>
              </a:xfrm>
              <a:custGeom>
                <a:avLst/>
                <a:gdLst/>
                <a:ahLst/>
                <a:cxnLst>
                  <a:cxn ang="0">
                    <a:pos x="2880" y="225"/>
                  </a:cxn>
                  <a:cxn ang="0">
                    <a:pos x="2222" y="225"/>
                  </a:cxn>
                  <a:cxn ang="0">
                    <a:pos x="1833" y="96"/>
                  </a:cxn>
                  <a:cxn ang="0">
                    <a:pos x="1458" y="0"/>
                  </a:cxn>
                  <a:cxn ang="0">
                    <a:pos x="0" y="0"/>
                  </a:cxn>
                </a:cxnLst>
                <a:rect l="0" t="0" r="r" b="b"/>
                <a:pathLst>
                  <a:path w="2880" h="225">
                    <a:moveTo>
                      <a:pt x="2880" y="225"/>
                    </a:moveTo>
                    <a:cubicBezTo>
                      <a:pt x="2880" y="225"/>
                      <a:pt x="2270" y="225"/>
                      <a:pt x="2222" y="225"/>
                    </a:cubicBezTo>
                    <a:cubicBezTo>
                      <a:pt x="2022" y="225"/>
                      <a:pt x="1939" y="157"/>
                      <a:pt x="1833" y="96"/>
                    </a:cubicBezTo>
                    <a:cubicBezTo>
                      <a:pt x="1743" y="45"/>
                      <a:pt x="1618" y="0"/>
                      <a:pt x="1458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noFill/>
              <a:ln w="19050" cap="flat">
                <a:solidFill>
                  <a:schemeClr val="accent1">
                    <a:lumMod val="75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72" name="Freeform 11"/>
              <p:cNvSpPr>
                <a:spLocks/>
              </p:cNvSpPr>
              <p:nvPr userDrawn="1"/>
            </p:nvSpPr>
            <p:spPr bwMode="auto">
              <a:xfrm>
                <a:off x="0" y="-1311"/>
                <a:ext cx="5760" cy="224"/>
              </a:xfrm>
              <a:custGeom>
                <a:avLst/>
                <a:gdLst/>
                <a:ahLst/>
                <a:cxnLst>
                  <a:cxn ang="0">
                    <a:pos x="0" y="112"/>
                  </a:cxn>
                  <a:cxn ang="0">
                    <a:pos x="1599" y="112"/>
                  </a:cxn>
                  <a:cxn ang="0">
                    <a:pos x="1833" y="96"/>
                  </a:cxn>
                  <a:cxn ang="0">
                    <a:pos x="2226" y="0"/>
                  </a:cxn>
                  <a:cxn ang="0">
                    <a:pos x="2880" y="0"/>
                  </a:cxn>
                </a:cxnLst>
                <a:rect l="0" t="0" r="r" b="b"/>
                <a:pathLst>
                  <a:path w="2880" h="112">
                    <a:moveTo>
                      <a:pt x="0" y="112"/>
                    </a:moveTo>
                    <a:cubicBezTo>
                      <a:pt x="1599" y="112"/>
                      <a:pt x="1599" y="112"/>
                      <a:pt x="1599" y="112"/>
                    </a:cubicBezTo>
                    <a:cubicBezTo>
                      <a:pt x="1751" y="112"/>
                      <a:pt x="1801" y="109"/>
                      <a:pt x="1833" y="96"/>
                    </a:cubicBezTo>
                    <a:cubicBezTo>
                      <a:pt x="1899" y="71"/>
                      <a:pt x="1987" y="0"/>
                      <a:pt x="2226" y="0"/>
                    </a:cubicBezTo>
                    <a:cubicBezTo>
                      <a:pt x="2880" y="0"/>
                      <a:pt x="2880" y="0"/>
                      <a:pt x="2880" y="0"/>
                    </a:cubicBezTo>
                  </a:path>
                </a:pathLst>
              </a:custGeom>
              <a:noFill/>
              <a:ln w="19050" cap="flat">
                <a:solidFill>
                  <a:schemeClr val="accent2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73" name="Freeform 12"/>
              <p:cNvSpPr>
                <a:spLocks/>
              </p:cNvSpPr>
              <p:nvPr userDrawn="1"/>
            </p:nvSpPr>
            <p:spPr bwMode="auto">
              <a:xfrm>
                <a:off x="0" y="-1161"/>
                <a:ext cx="5760" cy="450"/>
              </a:xfrm>
              <a:custGeom>
                <a:avLst/>
                <a:gdLst/>
                <a:ahLst/>
                <a:cxnLst>
                  <a:cxn ang="0">
                    <a:pos x="2880" y="225"/>
                  </a:cxn>
                  <a:cxn ang="0">
                    <a:pos x="2222" y="225"/>
                  </a:cxn>
                  <a:cxn ang="0">
                    <a:pos x="1833" y="96"/>
                  </a:cxn>
                  <a:cxn ang="0">
                    <a:pos x="1458" y="0"/>
                  </a:cxn>
                  <a:cxn ang="0">
                    <a:pos x="0" y="0"/>
                  </a:cxn>
                </a:cxnLst>
                <a:rect l="0" t="0" r="r" b="b"/>
                <a:pathLst>
                  <a:path w="2880" h="225">
                    <a:moveTo>
                      <a:pt x="2880" y="225"/>
                    </a:moveTo>
                    <a:cubicBezTo>
                      <a:pt x="2880" y="225"/>
                      <a:pt x="2270" y="225"/>
                      <a:pt x="2222" y="225"/>
                    </a:cubicBezTo>
                    <a:cubicBezTo>
                      <a:pt x="2022" y="225"/>
                      <a:pt x="1939" y="157"/>
                      <a:pt x="1833" y="96"/>
                    </a:cubicBezTo>
                    <a:cubicBezTo>
                      <a:pt x="1743" y="45"/>
                      <a:pt x="1618" y="0"/>
                      <a:pt x="1458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noFill/>
              <a:ln w="19050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74" name="Freeform 13"/>
              <p:cNvSpPr>
                <a:spLocks/>
              </p:cNvSpPr>
              <p:nvPr userDrawn="1"/>
            </p:nvSpPr>
            <p:spPr bwMode="auto">
              <a:xfrm>
                <a:off x="0" y="-1161"/>
                <a:ext cx="5760" cy="224"/>
              </a:xfrm>
              <a:custGeom>
                <a:avLst/>
                <a:gdLst/>
                <a:ahLst/>
                <a:cxnLst>
                  <a:cxn ang="0">
                    <a:pos x="0" y="112"/>
                  </a:cxn>
                  <a:cxn ang="0">
                    <a:pos x="1599" y="112"/>
                  </a:cxn>
                  <a:cxn ang="0">
                    <a:pos x="1833" y="96"/>
                  </a:cxn>
                  <a:cxn ang="0">
                    <a:pos x="2226" y="0"/>
                  </a:cxn>
                  <a:cxn ang="0">
                    <a:pos x="2880" y="0"/>
                  </a:cxn>
                </a:cxnLst>
                <a:rect l="0" t="0" r="r" b="b"/>
                <a:pathLst>
                  <a:path w="2880" h="112">
                    <a:moveTo>
                      <a:pt x="0" y="112"/>
                    </a:moveTo>
                    <a:cubicBezTo>
                      <a:pt x="1599" y="112"/>
                      <a:pt x="1599" y="112"/>
                      <a:pt x="1599" y="112"/>
                    </a:cubicBezTo>
                    <a:cubicBezTo>
                      <a:pt x="1751" y="112"/>
                      <a:pt x="1801" y="109"/>
                      <a:pt x="1833" y="96"/>
                    </a:cubicBezTo>
                    <a:cubicBezTo>
                      <a:pt x="1899" y="71"/>
                      <a:pt x="1987" y="0"/>
                      <a:pt x="2226" y="0"/>
                    </a:cubicBezTo>
                    <a:cubicBezTo>
                      <a:pt x="2880" y="0"/>
                      <a:pt x="2880" y="0"/>
                      <a:pt x="2880" y="0"/>
                    </a:cubicBezTo>
                  </a:path>
                </a:pathLst>
              </a:custGeom>
              <a:noFill/>
              <a:ln w="19050" cap="flat">
                <a:solidFill>
                  <a:schemeClr val="accent1">
                    <a:lumMod val="75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75" name="Freeform 14"/>
              <p:cNvSpPr>
                <a:spLocks/>
              </p:cNvSpPr>
              <p:nvPr userDrawn="1"/>
            </p:nvSpPr>
            <p:spPr bwMode="auto">
              <a:xfrm>
                <a:off x="0" y="-1011"/>
                <a:ext cx="5760" cy="450"/>
              </a:xfrm>
              <a:custGeom>
                <a:avLst/>
                <a:gdLst/>
                <a:ahLst/>
                <a:cxnLst>
                  <a:cxn ang="0">
                    <a:pos x="2880" y="225"/>
                  </a:cxn>
                  <a:cxn ang="0">
                    <a:pos x="2222" y="225"/>
                  </a:cxn>
                  <a:cxn ang="0">
                    <a:pos x="1833" y="96"/>
                  </a:cxn>
                  <a:cxn ang="0">
                    <a:pos x="1458" y="0"/>
                  </a:cxn>
                  <a:cxn ang="0">
                    <a:pos x="0" y="0"/>
                  </a:cxn>
                </a:cxnLst>
                <a:rect l="0" t="0" r="r" b="b"/>
                <a:pathLst>
                  <a:path w="2880" h="225">
                    <a:moveTo>
                      <a:pt x="2880" y="225"/>
                    </a:moveTo>
                    <a:cubicBezTo>
                      <a:pt x="2880" y="225"/>
                      <a:pt x="2270" y="225"/>
                      <a:pt x="2222" y="225"/>
                    </a:cubicBezTo>
                    <a:cubicBezTo>
                      <a:pt x="2022" y="225"/>
                      <a:pt x="1939" y="157"/>
                      <a:pt x="1833" y="96"/>
                    </a:cubicBezTo>
                    <a:cubicBezTo>
                      <a:pt x="1743" y="45"/>
                      <a:pt x="1618" y="0"/>
                      <a:pt x="1458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noFill/>
              <a:ln w="19050" cap="flat">
                <a:solidFill>
                  <a:schemeClr val="accent1">
                    <a:lumMod val="75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76" name="Freeform 15"/>
              <p:cNvSpPr>
                <a:spLocks/>
              </p:cNvSpPr>
              <p:nvPr userDrawn="1"/>
            </p:nvSpPr>
            <p:spPr bwMode="auto">
              <a:xfrm>
                <a:off x="0" y="-1011"/>
                <a:ext cx="5760" cy="224"/>
              </a:xfrm>
              <a:custGeom>
                <a:avLst/>
                <a:gdLst/>
                <a:ahLst/>
                <a:cxnLst>
                  <a:cxn ang="0">
                    <a:pos x="0" y="112"/>
                  </a:cxn>
                  <a:cxn ang="0">
                    <a:pos x="1599" y="112"/>
                  </a:cxn>
                  <a:cxn ang="0">
                    <a:pos x="1833" y="96"/>
                  </a:cxn>
                  <a:cxn ang="0">
                    <a:pos x="2226" y="0"/>
                  </a:cxn>
                  <a:cxn ang="0">
                    <a:pos x="2880" y="0"/>
                  </a:cxn>
                </a:cxnLst>
                <a:rect l="0" t="0" r="r" b="b"/>
                <a:pathLst>
                  <a:path w="2880" h="112">
                    <a:moveTo>
                      <a:pt x="0" y="112"/>
                    </a:moveTo>
                    <a:cubicBezTo>
                      <a:pt x="1599" y="112"/>
                      <a:pt x="1599" y="112"/>
                      <a:pt x="1599" y="112"/>
                    </a:cubicBezTo>
                    <a:cubicBezTo>
                      <a:pt x="1751" y="112"/>
                      <a:pt x="1801" y="109"/>
                      <a:pt x="1833" y="96"/>
                    </a:cubicBezTo>
                    <a:cubicBezTo>
                      <a:pt x="1899" y="71"/>
                      <a:pt x="1987" y="0"/>
                      <a:pt x="2226" y="0"/>
                    </a:cubicBezTo>
                    <a:cubicBezTo>
                      <a:pt x="2880" y="0"/>
                      <a:pt x="2880" y="0"/>
                      <a:pt x="2880" y="0"/>
                    </a:cubicBezTo>
                  </a:path>
                </a:pathLst>
              </a:custGeom>
              <a:noFill/>
              <a:ln w="19050" cap="flat">
                <a:solidFill>
                  <a:schemeClr val="accent2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</p:grpSp>
      </p:grpSp>
      <p:sp>
        <p:nvSpPr>
          <p:cNvPr id="98" name="Text Placeholder 14"/>
          <p:cNvSpPr>
            <a:spLocks noGrp="1"/>
          </p:cNvSpPr>
          <p:nvPr>
            <p:ph type="body" sz="quarter" idx="18"/>
          </p:nvPr>
        </p:nvSpPr>
        <p:spPr>
          <a:xfrm>
            <a:off x="359999" y="4219470"/>
            <a:ext cx="4752000" cy="108000"/>
          </a:xfrm>
        </p:spPr>
        <p:txBody>
          <a:bodyPr anchor="ctr">
            <a:noAutofit/>
          </a:bodyPr>
          <a:lstStyle>
            <a:lvl1pPr>
              <a:buFontTx/>
              <a:buNone/>
              <a:defRPr sz="1100" b="1" cap="all" baseline="0">
                <a:solidFill>
                  <a:schemeClr val="bg1"/>
                </a:solidFill>
              </a:defRPr>
            </a:lvl1pPr>
            <a:lvl2pPr marL="0" indent="0">
              <a:buFontTx/>
              <a:buNone/>
              <a:defRPr sz="1200">
                <a:solidFill>
                  <a:schemeClr val="bg2"/>
                </a:solidFill>
              </a:defRPr>
            </a:lvl2pPr>
            <a:lvl3pPr marL="0" indent="0">
              <a:buFontTx/>
              <a:buNone/>
              <a:defRPr sz="1200">
                <a:solidFill>
                  <a:schemeClr val="bg2"/>
                </a:solidFill>
              </a:defRPr>
            </a:lvl3pPr>
            <a:lvl4pPr marL="0" indent="0">
              <a:buFontTx/>
              <a:buNone/>
              <a:defRPr sz="1200">
                <a:solidFill>
                  <a:schemeClr val="bg2"/>
                </a:solidFill>
              </a:defRPr>
            </a:lvl4pPr>
            <a:lvl5pPr marL="0" indent="0">
              <a:buFontTx/>
              <a:buNone/>
              <a:defRPr sz="1200">
                <a:solidFill>
                  <a:schemeClr val="bg2"/>
                </a:solidFill>
              </a:defRPr>
            </a:lvl5pPr>
            <a:lvl6pPr marL="0" indent="0">
              <a:buFontTx/>
              <a:buNone/>
              <a:defRPr sz="1200">
                <a:solidFill>
                  <a:schemeClr val="bg2"/>
                </a:solidFill>
              </a:defRPr>
            </a:lvl6pPr>
            <a:lvl7pPr marL="0" indent="0">
              <a:buFontTx/>
              <a:buNone/>
              <a:defRPr sz="1200">
                <a:solidFill>
                  <a:schemeClr val="bg2"/>
                </a:solidFill>
              </a:defRPr>
            </a:lvl7pPr>
            <a:lvl8pPr marL="0" indent="0">
              <a:buFontTx/>
              <a:buNone/>
              <a:defRPr sz="1200">
                <a:solidFill>
                  <a:schemeClr val="bg2"/>
                </a:solidFill>
              </a:defRPr>
            </a:lvl8pPr>
            <a:lvl9pPr marL="0" indent="0">
              <a:buFontTx/>
              <a:buNone/>
              <a:defRPr sz="1200">
                <a:solidFill>
                  <a:schemeClr val="bg2"/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476304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400"/>
            </a:lvl1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/>
              <a:t>Presentation title  |  Presenter name</a:t>
            </a:r>
          </a:p>
        </p:txBody>
      </p:sp>
      <p:sp>
        <p:nvSpPr>
          <p:cNvPr id="10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330201" y="4878250"/>
            <a:ext cx="288789" cy="9551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900">
                <a:solidFill>
                  <a:schemeClr val="bg1"/>
                </a:solidFill>
              </a:defRPr>
            </a:lvl1pPr>
          </a:lstStyle>
          <a:p>
            <a:fld id="{2ABE124A-B5C5-46E0-B944-45307B126769}" type="slidenum">
              <a:rPr lang="en-AU" smtClean="0"/>
              <a:pPr/>
              <a:t>‹#›</a:t>
            </a:fld>
            <a:r>
              <a:rPr lang="en-AU" dirty="0"/>
              <a:t>  |</a:t>
            </a:r>
          </a:p>
        </p:txBody>
      </p:sp>
    </p:spTree>
    <p:extLst>
      <p:ext uri="{BB962C8B-B14F-4D97-AF65-F5344CB8AC3E}">
        <p14:creationId xmlns:p14="http://schemas.microsoft.com/office/powerpoint/2010/main" val="28096133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2 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/>
              <a:t>Click to edit Master title style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numCol="2" spcCol="360000"/>
          <a:lstStyle>
            <a:lvl1pPr>
              <a:defRPr sz="2400"/>
            </a:lvl1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/>
              <a:t>Presentation title  |  Presenter name</a:t>
            </a:r>
          </a:p>
        </p:txBody>
      </p:sp>
      <p:sp>
        <p:nvSpPr>
          <p:cNvPr id="7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330201" y="4878250"/>
            <a:ext cx="288789" cy="9551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900">
                <a:solidFill>
                  <a:schemeClr val="bg1"/>
                </a:solidFill>
              </a:defRPr>
            </a:lvl1pPr>
          </a:lstStyle>
          <a:p>
            <a:fld id="{2ABE124A-B5C5-46E0-B944-45307B126769}" type="slidenum">
              <a:rPr lang="en-AU" smtClean="0"/>
              <a:pPr/>
              <a:t>‹#›</a:t>
            </a:fld>
            <a:r>
              <a:rPr lang="en-AU" dirty="0"/>
              <a:t>  |</a:t>
            </a:r>
          </a:p>
        </p:txBody>
      </p:sp>
    </p:spTree>
    <p:extLst>
      <p:ext uri="{BB962C8B-B14F-4D97-AF65-F5344CB8AC3E}">
        <p14:creationId xmlns:p14="http://schemas.microsoft.com/office/powerpoint/2010/main" val="15464663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400"/>
            </a:lvl1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/>
              <a:t>Presentation title  |  Presenter name</a:t>
            </a:r>
          </a:p>
        </p:txBody>
      </p:sp>
      <p:sp>
        <p:nvSpPr>
          <p:cNvPr id="6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360363" y="202500"/>
            <a:ext cx="8460000" cy="63990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 b="1">
                <a:solidFill>
                  <a:schemeClr val="accent2"/>
                </a:solidFill>
              </a:defRPr>
            </a:lvl1pPr>
            <a:lvl2pPr marL="0" indent="0">
              <a:lnSpc>
                <a:spcPct val="80000"/>
              </a:lnSpc>
              <a:spcBef>
                <a:spcPts val="0"/>
              </a:spcBef>
              <a:buNone/>
              <a:defRPr sz="2200" b="1">
                <a:solidFill>
                  <a:schemeClr val="accent1">
                    <a:lumMod val="75000"/>
                  </a:schemeClr>
                </a:solidFill>
              </a:defRPr>
            </a:lvl2pPr>
            <a:lvl3pPr>
              <a:buNone/>
              <a:defRPr sz="2800">
                <a:solidFill>
                  <a:srgbClr val="00A9CE"/>
                </a:solidFill>
              </a:defRPr>
            </a:lvl3pPr>
            <a:lvl4pPr>
              <a:buNone/>
              <a:defRPr sz="2800">
                <a:solidFill>
                  <a:srgbClr val="00A9CE"/>
                </a:solidFill>
              </a:defRPr>
            </a:lvl4pPr>
            <a:lvl5pPr>
              <a:buNone/>
              <a:defRPr sz="2800">
                <a:solidFill>
                  <a:srgbClr val="00A9CE"/>
                </a:solidFill>
              </a:defRPr>
            </a:lvl5pPr>
          </a:lstStyle>
          <a:p>
            <a:pPr lvl="0"/>
            <a:r>
              <a:rPr lang="en-US" dirty="0"/>
              <a:t>Click to edit Master title style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330201" y="4878250"/>
            <a:ext cx="288789" cy="9551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900">
                <a:solidFill>
                  <a:schemeClr val="bg1"/>
                </a:solidFill>
              </a:defRPr>
            </a:lvl1pPr>
          </a:lstStyle>
          <a:p>
            <a:fld id="{2ABE124A-B5C5-46E0-B944-45307B126769}" type="slidenum">
              <a:rPr lang="en-AU" smtClean="0"/>
              <a:pPr/>
              <a:t>‹#›</a:t>
            </a:fld>
            <a:r>
              <a:rPr lang="en-AU" dirty="0"/>
              <a:t>  |</a:t>
            </a:r>
          </a:p>
        </p:txBody>
      </p:sp>
    </p:spTree>
    <p:extLst>
      <p:ext uri="{BB962C8B-B14F-4D97-AF65-F5344CB8AC3E}">
        <p14:creationId xmlns:p14="http://schemas.microsoft.com/office/powerpoint/2010/main" val="35983121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58775" y="951310"/>
            <a:ext cx="4038600" cy="339447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81550" y="951310"/>
            <a:ext cx="4038600" cy="339447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/>
              <a:t>Presentation title  |  Presenter name</a:t>
            </a:r>
          </a:p>
        </p:txBody>
      </p:sp>
      <p:sp>
        <p:nvSpPr>
          <p:cNvPr id="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330201" y="4878250"/>
            <a:ext cx="288789" cy="9551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900">
                <a:solidFill>
                  <a:schemeClr val="bg1"/>
                </a:solidFill>
              </a:defRPr>
            </a:lvl1pPr>
          </a:lstStyle>
          <a:p>
            <a:fld id="{2ABE124A-B5C5-46E0-B944-45307B126769}" type="slidenum">
              <a:rPr lang="en-AU" smtClean="0"/>
              <a:pPr/>
              <a:t>‹#›</a:t>
            </a:fld>
            <a:r>
              <a:rPr lang="en-AU" dirty="0"/>
              <a:t>  |</a:t>
            </a:r>
          </a:p>
        </p:txBody>
      </p:sp>
    </p:spTree>
    <p:extLst>
      <p:ext uri="{BB962C8B-B14F-4D97-AF65-F5344CB8AC3E}">
        <p14:creationId xmlns:p14="http://schemas.microsoft.com/office/powerpoint/2010/main" val="42047122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/>
              <a:t>Presentation title  |  Presenter name</a:t>
            </a:r>
          </a:p>
        </p:txBody>
      </p:sp>
      <p:sp>
        <p:nvSpPr>
          <p:cNvPr id="7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330201" y="4878250"/>
            <a:ext cx="288789" cy="9551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900">
                <a:solidFill>
                  <a:schemeClr val="bg1"/>
                </a:solidFill>
              </a:defRPr>
            </a:lvl1pPr>
          </a:lstStyle>
          <a:p>
            <a:fld id="{2ABE124A-B5C5-46E0-B944-45307B126769}" type="slidenum">
              <a:rPr lang="en-AU" smtClean="0"/>
              <a:pPr/>
              <a:t>‹#›</a:t>
            </a:fld>
            <a:r>
              <a:rPr lang="en-AU" dirty="0"/>
              <a:t>  |</a:t>
            </a:r>
          </a:p>
        </p:txBody>
      </p:sp>
    </p:spTree>
    <p:extLst>
      <p:ext uri="{BB962C8B-B14F-4D97-AF65-F5344CB8AC3E}">
        <p14:creationId xmlns:p14="http://schemas.microsoft.com/office/powerpoint/2010/main" val="18960003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emf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" name="Group 32"/>
          <p:cNvGrpSpPr/>
          <p:nvPr userDrawn="1"/>
        </p:nvGrpSpPr>
        <p:grpSpPr>
          <a:xfrm>
            <a:off x="-9525" y="4538664"/>
            <a:ext cx="9169400" cy="636985"/>
            <a:chOff x="-9525" y="4538663"/>
            <a:chExt cx="9169400" cy="636985"/>
          </a:xfrm>
        </p:grpSpPr>
        <p:sp>
          <p:nvSpPr>
            <p:cNvPr id="34" name="AutoShape 4"/>
            <p:cNvSpPr>
              <a:spLocks noChangeAspect="1" noChangeArrowheads="1" noTextEdit="1"/>
            </p:cNvSpPr>
            <p:nvPr userDrawn="1"/>
          </p:nvSpPr>
          <p:spPr bwMode="auto">
            <a:xfrm>
              <a:off x="-7938" y="4542235"/>
              <a:ext cx="9161463" cy="601265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/>
            <a:lstStyle/>
            <a:p>
              <a:pPr>
                <a:defRPr/>
              </a:pPr>
              <a:endParaRPr lang="en-AU"/>
            </a:p>
          </p:txBody>
        </p:sp>
        <p:sp>
          <p:nvSpPr>
            <p:cNvPr id="35" name="Rectangle 7"/>
            <p:cNvSpPr>
              <a:spLocks noChangeArrowheads="1"/>
            </p:cNvSpPr>
            <p:nvPr userDrawn="1"/>
          </p:nvSpPr>
          <p:spPr bwMode="auto">
            <a:xfrm>
              <a:off x="1588" y="4775598"/>
              <a:ext cx="9142412" cy="367903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/>
            <a:lstStyle/>
            <a:p>
              <a:pPr>
                <a:defRPr/>
              </a:pPr>
              <a:endParaRPr lang="en-AU"/>
            </a:p>
          </p:txBody>
        </p:sp>
        <p:sp>
          <p:nvSpPr>
            <p:cNvPr id="37" name="AutoShape 81"/>
            <p:cNvSpPr>
              <a:spLocks noChangeAspect="1" noChangeArrowheads="1" noTextEdit="1"/>
            </p:cNvSpPr>
            <p:nvPr/>
          </p:nvSpPr>
          <p:spPr bwMode="auto">
            <a:xfrm>
              <a:off x="-9525" y="4538663"/>
              <a:ext cx="9169400" cy="6369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9" name="Rectangle 84"/>
            <p:cNvSpPr>
              <a:spLocks noChangeArrowheads="1"/>
            </p:cNvSpPr>
            <p:nvPr/>
          </p:nvSpPr>
          <p:spPr bwMode="auto">
            <a:xfrm>
              <a:off x="-9525" y="4767263"/>
              <a:ext cx="9167813" cy="4083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0" name="AutoShape 2"/>
            <p:cNvSpPr>
              <a:spLocks noChangeAspect="1" noChangeArrowheads="1" noTextEdit="1"/>
            </p:cNvSpPr>
            <p:nvPr userDrawn="1"/>
          </p:nvSpPr>
          <p:spPr bwMode="auto">
            <a:xfrm>
              <a:off x="-9525" y="4562475"/>
              <a:ext cx="9169400" cy="5810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41" name="Rectangle 4"/>
            <p:cNvSpPr>
              <a:spLocks noChangeArrowheads="1"/>
            </p:cNvSpPr>
            <p:nvPr userDrawn="1"/>
          </p:nvSpPr>
          <p:spPr bwMode="auto">
            <a:xfrm>
              <a:off x="0" y="4794250"/>
              <a:ext cx="9150350" cy="352425"/>
            </a:xfrm>
            <a:prstGeom prst="rect">
              <a:avLst/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42" name="Rectangle 5"/>
            <p:cNvSpPr>
              <a:spLocks noChangeArrowheads="1"/>
            </p:cNvSpPr>
            <p:nvPr userDrawn="1"/>
          </p:nvSpPr>
          <p:spPr bwMode="auto">
            <a:xfrm>
              <a:off x="0" y="4794250"/>
              <a:ext cx="9150350" cy="3524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45" name="Freeform 6"/>
            <p:cNvSpPr>
              <a:spLocks noEditPoints="1"/>
            </p:cNvSpPr>
            <p:nvPr userDrawn="1"/>
          </p:nvSpPr>
          <p:spPr bwMode="auto">
            <a:xfrm>
              <a:off x="0" y="4575175"/>
              <a:ext cx="9150350" cy="498475"/>
            </a:xfrm>
            <a:custGeom>
              <a:avLst/>
              <a:gdLst/>
              <a:ahLst/>
              <a:cxnLst>
                <a:cxn ang="0">
                  <a:pos x="2877" y="10"/>
                </a:cxn>
                <a:cxn ang="0">
                  <a:pos x="2814" y="10"/>
                </a:cxn>
                <a:cxn ang="0">
                  <a:pos x="2576" y="69"/>
                </a:cxn>
                <a:cxn ang="0">
                  <a:pos x="2877" y="69"/>
                </a:cxn>
                <a:cxn ang="0">
                  <a:pos x="2877" y="157"/>
                </a:cxn>
                <a:cxn ang="0">
                  <a:pos x="2877" y="157"/>
                </a:cxn>
                <a:cxn ang="0">
                  <a:pos x="2877" y="10"/>
                </a:cxn>
                <a:cxn ang="0">
                  <a:pos x="2349" y="0"/>
                </a:cxn>
                <a:cxn ang="0">
                  <a:pos x="0" y="0"/>
                </a:cxn>
                <a:cxn ang="0">
                  <a:pos x="0" y="69"/>
                </a:cxn>
                <a:cxn ang="0">
                  <a:pos x="2576" y="69"/>
                </a:cxn>
                <a:cxn ang="0">
                  <a:pos x="2349" y="0"/>
                </a:cxn>
              </a:cxnLst>
              <a:rect l="0" t="0" r="r" b="b"/>
              <a:pathLst>
                <a:path w="2877" h="157">
                  <a:moveTo>
                    <a:pt x="2877" y="10"/>
                  </a:moveTo>
                  <a:cubicBezTo>
                    <a:pt x="2814" y="10"/>
                    <a:pt x="2814" y="10"/>
                    <a:pt x="2814" y="10"/>
                  </a:cubicBezTo>
                  <a:cubicBezTo>
                    <a:pt x="2669" y="10"/>
                    <a:pt x="2616" y="53"/>
                    <a:pt x="2576" y="69"/>
                  </a:cubicBezTo>
                  <a:cubicBezTo>
                    <a:pt x="2877" y="69"/>
                    <a:pt x="2877" y="69"/>
                    <a:pt x="2877" y="69"/>
                  </a:cubicBezTo>
                  <a:cubicBezTo>
                    <a:pt x="2877" y="157"/>
                    <a:pt x="2877" y="157"/>
                    <a:pt x="2877" y="157"/>
                  </a:cubicBezTo>
                  <a:cubicBezTo>
                    <a:pt x="2877" y="157"/>
                    <a:pt x="2877" y="157"/>
                    <a:pt x="2877" y="157"/>
                  </a:cubicBezTo>
                  <a:cubicBezTo>
                    <a:pt x="2877" y="10"/>
                    <a:pt x="2877" y="10"/>
                    <a:pt x="2877" y="10"/>
                  </a:cubicBezTo>
                  <a:moveTo>
                    <a:pt x="2349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2576" y="69"/>
                    <a:pt x="2576" y="69"/>
                    <a:pt x="2576" y="69"/>
                  </a:cubicBezTo>
                  <a:cubicBezTo>
                    <a:pt x="2527" y="29"/>
                    <a:pt x="2446" y="0"/>
                    <a:pt x="2349" y="0"/>
                  </a:cubicBezTo>
                </a:path>
              </a:pathLst>
            </a:custGeom>
            <a:solidFill>
              <a:srgbClr val="BFBFB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46" name="Freeform 7"/>
            <p:cNvSpPr>
              <a:spLocks noEditPoints="1"/>
            </p:cNvSpPr>
            <p:nvPr userDrawn="1"/>
          </p:nvSpPr>
          <p:spPr bwMode="auto">
            <a:xfrm>
              <a:off x="0" y="4794250"/>
              <a:ext cx="9150350" cy="279400"/>
            </a:xfrm>
            <a:custGeom>
              <a:avLst/>
              <a:gdLst/>
              <a:ahLst/>
              <a:cxnLst>
                <a:cxn ang="0">
                  <a:pos x="2576" y="0"/>
                </a:cxn>
                <a:cxn ang="0">
                  <a:pos x="0" y="0"/>
                </a:cxn>
                <a:cxn ang="0">
                  <a:pos x="0" y="9"/>
                </a:cxn>
                <a:cxn ang="0">
                  <a:pos x="2434" y="9"/>
                </a:cxn>
                <a:cxn ang="0">
                  <a:pos x="2576" y="0"/>
                </a:cxn>
                <a:cxn ang="0">
                  <a:pos x="2576" y="0"/>
                </a:cxn>
                <a:cxn ang="0">
                  <a:pos x="2576" y="0"/>
                </a:cxn>
                <a:cxn ang="0">
                  <a:pos x="2576" y="0"/>
                </a:cxn>
                <a:cxn ang="0">
                  <a:pos x="2877" y="0"/>
                </a:cxn>
                <a:cxn ang="0">
                  <a:pos x="2576" y="0"/>
                </a:cxn>
                <a:cxn ang="0">
                  <a:pos x="2576" y="0"/>
                </a:cxn>
                <a:cxn ang="0">
                  <a:pos x="2811" y="88"/>
                </a:cxn>
                <a:cxn ang="0">
                  <a:pos x="2877" y="88"/>
                </a:cxn>
                <a:cxn ang="0">
                  <a:pos x="2877" y="0"/>
                </a:cxn>
              </a:cxnLst>
              <a:rect l="0" t="0" r="r" b="b"/>
              <a:pathLst>
                <a:path w="2877" h="88">
                  <a:moveTo>
                    <a:pt x="2576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2434" y="9"/>
                    <a:pt x="2434" y="9"/>
                    <a:pt x="2434" y="9"/>
                  </a:cubicBezTo>
                  <a:cubicBezTo>
                    <a:pt x="2526" y="9"/>
                    <a:pt x="2556" y="7"/>
                    <a:pt x="2576" y="0"/>
                  </a:cubicBezTo>
                  <a:cubicBezTo>
                    <a:pt x="2576" y="0"/>
                    <a:pt x="2576" y="0"/>
                    <a:pt x="2576" y="0"/>
                  </a:cubicBezTo>
                  <a:cubicBezTo>
                    <a:pt x="2576" y="0"/>
                    <a:pt x="2576" y="0"/>
                    <a:pt x="2576" y="0"/>
                  </a:cubicBezTo>
                  <a:cubicBezTo>
                    <a:pt x="2576" y="0"/>
                    <a:pt x="2576" y="0"/>
                    <a:pt x="2576" y="0"/>
                  </a:cubicBezTo>
                  <a:moveTo>
                    <a:pt x="2877" y="0"/>
                  </a:moveTo>
                  <a:cubicBezTo>
                    <a:pt x="2576" y="0"/>
                    <a:pt x="2576" y="0"/>
                    <a:pt x="2576" y="0"/>
                  </a:cubicBezTo>
                  <a:cubicBezTo>
                    <a:pt x="2576" y="0"/>
                    <a:pt x="2576" y="0"/>
                    <a:pt x="2576" y="0"/>
                  </a:cubicBezTo>
                  <a:cubicBezTo>
                    <a:pt x="2625" y="40"/>
                    <a:pt x="2691" y="88"/>
                    <a:pt x="2811" y="88"/>
                  </a:cubicBezTo>
                  <a:cubicBezTo>
                    <a:pt x="2841" y="88"/>
                    <a:pt x="2877" y="88"/>
                    <a:pt x="2877" y="88"/>
                  </a:cubicBezTo>
                  <a:cubicBezTo>
                    <a:pt x="2877" y="0"/>
                    <a:pt x="2877" y="0"/>
                    <a:pt x="2877" y="0"/>
                  </a:cubicBezTo>
                </a:path>
              </a:pathLst>
            </a:custGeom>
            <a:solidFill>
              <a:schemeClr val="accent2">
                <a:lumMod val="75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47" name="Freeform 8"/>
            <p:cNvSpPr>
              <a:spLocks/>
            </p:cNvSpPr>
            <p:nvPr userDrawn="1"/>
          </p:nvSpPr>
          <p:spPr bwMode="auto">
            <a:xfrm>
              <a:off x="0" y="4606925"/>
              <a:ext cx="8193088" cy="215900"/>
            </a:xfrm>
            <a:custGeom>
              <a:avLst/>
              <a:gdLst/>
              <a:ahLst/>
              <a:cxnLst>
                <a:cxn ang="0">
                  <a:pos x="2576" y="59"/>
                </a:cxn>
                <a:cxn ang="0">
                  <a:pos x="2349" y="0"/>
                </a:cxn>
                <a:cxn ang="0">
                  <a:pos x="0" y="0"/>
                </a:cxn>
                <a:cxn ang="0">
                  <a:pos x="0" y="68"/>
                </a:cxn>
                <a:cxn ang="0">
                  <a:pos x="2434" y="68"/>
                </a:cxn>
                <a:cxn ang="0">
                  <a:pos x="2576" y="59"/>
                </a:cxn>
              </a:cxnLst>
              <a:rect l="0" t="0" r="r" b="b"/>
              <a:pathLst>
                <a:path w="2576" h="68">
                  <a:moveTo>
                    <a:pt x="2576" y="59"/>
                  </a:moveTo>
                  <a:cubicBezTo>
                    <a:pt x="2521" y="27"/>
                    <a:pt x="2446" y="0"/>
                    <a:pt x="2349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68"/>
                    <a:pt x="0" y="68"/>
                    <a:pt x="0" y="68"/>
                  </a:cubicBezTo>
                  <a:cubicBezTo>
                    <a:pt x="2434" y="68"/>
                    <a:pt x="2434" y="68"/>
                    <a:pt x="2434" y="68"/>
                  </a:cubicBezTo>
                  <a:cubicBezTo>
                    <a:pt x="2526" y="68"/>
                    <a:pt x="2556" y="66"/>
                    <a:pt x="2576" y="59"/>
                  </a:cubicBezTo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48" name="Freeform 9"/>
            <p:cNvSpPr>
              <a:spLocks/>
            </p:cNvSpPr>
            <p:nvPr userDrawn="1"/>
          </p:nvSpPr>
          <p:spPr bwMode="auto">
            <a:xfrm>
              <a:off x="8193088" y="4606925"/>
              <a:ext cx="957263" cy="431800"/>
            </a:xfrm>
            <a:custGeom>
              <a:avLst/>
              <a:gdLst/>
              <a:ahLst/>
              <a:cxnLst>
                <a:cxn ang="0">
                  <a:pos x="238" y="0"/>
                </a:cxn>
                <a:cxn ang="0">
                  <a:pos x="0" y="59"/>
                </a:cxn>
                <a:cxn ang="0">
                  <a:pos x="235" y="136"/>
                </a:cxn>
                <a:cxn ang="0">
                  <a:pos x="301" y="136"/>
                </a:cxn>
                <a:cxn ang="0">
                  <a:pos x="301" y="0"/>
                </a:cxn>
                <a:cxn ang="0">
                  <a:pos x="238" y="0"/>
                </a:cxn>
              </a:cxnLst>
              <a:rect l="0" t="0" r="r" b="b"/>
              <a:pathLst>
                <a:path w="301" h="136">
                  <a:moveTo>
                    <a:pt x="238" y="0"/>
                  </a:moveTo>
                  <a:cubicBezTo>
                    <a:pt x="93" y="0"/>
                    <a:pt x="40" y="43"/>
                    <a:pt x="0" y="59"/>
                  </a:cubicBezTo>
                  <a:cubicBezTo>
                    <a:pt x="64" y="95"/>
                    <a:pt x="115" y="136"/>
                    <a:pt x="235" y="136"/>
                  </a:cubicBezTo>
                  <a:cubicBezTo>
                    <a:pt x="265" y="136"/>
                    <a:pt x="301" y="136"/>
                    <a:pt x="301" y="136"/>
                  </a:cubicBezTo>
                  <a:cubicBezTo>
                    <a:pt x="301" y="0"/>
                    <a:pt x="301" y="0"/>
                    <a:pt x="301" y="0"/>
                  </a:cubicBezTo>
                  <a:lnTo>
                    <a:pt x="238" y="0"/>
                  </a:lnTo>
                  <a:close/>
                </a:path>
              </a:pathLst>
            </a:custGeom>
            <a:solidFill>
              <a:srgbClr val="F7F7F7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</p:grpSp>
      <p:pic>
        <p:nvPicPr>
          <p:cNvPr id="49" name="Picture 78"/>
          <p:cNvPicPr>
            <a:picLocks noChangeAspect="1" noChangeArrowheads="1"/>
          </p:cNvPicPr>
          <p:nvPr userDrawn="1"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8603656" y="4659719"/>
            <a:ext cx="324000" cy="3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58776" y="205980"/>
            <a:ext cx="8461374" cy="639365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en-US"/>
              <a:t>Click to edit Master title style</a:t>
            </a:r>
            <a:endParaRPr lang="en-AU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58778" y="951311"/>
            <a:ext cx="8461375" cy="3429641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994" y="4878250"/>
            <a:ext cx="6083845" cy="93206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r>
              <a:rPr lang="en-AU" dirty="0"/>
              <a:t>Presentation title  |  Presenter name</a:t>
            </a: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330201" y="4878250"/>
            <a:ext cx="288789" cy="9551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900">
                <a:solidFill>
                  <a:schemeClr val="bg1"/>
                </a:solidFill>
              </a:defRPr>
            </a:lvl1pPr>
          </a:lstStyle>
          <a:p>
            <a:fld id="{2ABE124A-B5C5-46E0-B944-45307B126769}" type="slidenum">
              <a:rPr lang="en-AU" smtClean="0"/>
              <a:pPr/>
              <a:t>‹#›</a:t>
            </a:fld>
            <a:r>
              <a:rPr lang="en-AU" dirty="0"/>
              <a:t>  |</a:t>
            </a:r>
          </a:p>
        </p:txBody>
      </p:sp>
      <p:sp>
        <p:nvSpPr>
          <p:cNvPr id="36" name="AutoShape 4"/>
          <p:cNvSpPr>
            <a:spLocks noChangeAspect="1" noChangeArrowheads="1" noTextEdit="1"/>
          </p:cNvSpPr>
          <p:nvPr userDrawn="1"/>
        </p:nvSpPr>
        <p:spPr bwMode="auto">
          <a:xfrm>
            <a:off x="3178" y="2494956"/>
            <a:ext cx="9161463" cy="601265"/>
          </a:xfrm>
          <a:prstGeom prst="rect">
            <a:avLst/>
          </a:prstGeom>
          <a:noFill/>
          <a:ln>
            <a:noFill/>
          </a:ln>
          <a:extLst/>
        </p:spPr>
        <p:txBody>
          <a:bodyPr/>
          <a:lstStyle/>
          <a:p>
            <a:pPr>
              <a:defRPr/>
            </a:pPr>
            <a:endParaRPr lang="en-AU"/>
          </a:p>
        </p:txBody>
      </p:sp>
      <p:sp>
        <p:nvSpPr>
          <p:cNvPr id="38" name="Rectangle 7"/>
          <p:cNvSpPr>
            <a:spLocks noChangeArrowheads="1"/>
          </p:cNvSpPr>
          <p:nvPr userDrawn="1"/>
        </p:nvSpPr>
        <p:spPr bwMode="auto">
          <a:xfrm>
            <a:off x="12701" y="2728318"/>
            <a:ext cx="9142412" cy="367903"/>
          </a:xfrm>
          <a:prstGeom prst="rect">
            <a:avLst/>
          </a:prstGeom>
          <a:noFill/>
          <a:ln>
            <a:noFill/>
          </a:ln>
          <a:extLst/>
        </p:spPr>
        <p:txBody>
          <a:bodyPr/>
          <a:lstStyle/>
          <a:p>
            <a:pPr>
              <a:defRPr/>
            </a:pPr>
            <a:endParaRPr lang="en-AU"/>
          </a:p>
        </p:txBody>
      </p:sp>
      <p:sp>
        <p:nvSpPr>
          <p:cNvPr id="44" name="Rectangle 84"/>
          <p:cNvSpPr>
            <a:spLocks noChangeArrowheads="1"/>
          </p:cNvSpPr>
          <p:nvPr/>
        </p:nvSpPr>
        <p:spPr bwMode="auto">
          <a:xfrm>
            <a:off x="1591" y="2719984"/>
            <a:ext cx="9167813" cy="4083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39354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5" r:id="rId5"/>
    <p:sldLayoutId id="2147483680" r:id="rId6"/>
    <p:sldLayoutId id="2147483679" r:id="rId7"/>
    <p:sldLayoutId id="2147483661" r:id="rId8"/>
    <p:sldLayoutId id="2147483663" r:id="rId9"/>
    <p:sldLayoutId id="2147483664" r:id="rId10"/>
    <p:sldLayoutId id="2147483667" r:id="rId11"/>
    <p:sldLayoutId id="2147483665" r:id="rId12"/>
    <p:sldLayoutId id="2147483682" r:id="rId13"/>
    <p:sldLayoutId id="2147483681" r:id="rId14"/>
    <p:sldLayoutId id="2147483683" r:id="rId15"/>
  </p:sldLayoutIdLst>
  <p:hf hdr="0" dt="0"/>
  <p:txStyles>
    <p:titleStyle>
      <a:lvl1pPr algn="l" defTabSz="914400" rtl="0" eaLnBrk="1" latinLnBrk="0" hangingPunct="1">
        <a:spcBef>
          <a:spcPct val="0"/>
        </a:spcBef>
        <a:buNone/>
        <a:defRPr sz="3600" b="1" kern="1200">
          <a:solidFill>
            <a:schemeClr val="accent2"/>
          </a:solidFill>
          <a:latin typeface="+mj-lt"/>
          <a:ea typeface="+mj-ea"/>
          <a:cs typeface="+mj-cs"/>
        </a:defRPr>
      </a:lvl1pPr>
    </p:titleStyle>
    <p:bodyStyle>
      <a:lvl1pPr marL="216000" indent="-216000" algn="l" defTabSz="914400" rtl="0" eaLnBrk="1" latinLnBrk="0" hangingPunct="1">
        <a:lnSpc>
          <a:spcPct val="90000"/>
        </a:lnSpc>
        <a:spcBef>
          <a:spcPts val="6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432000" indent="-216000" algn="l" defTabSz="914400" rtl="0" eaLnBrk="1" latinLnBrk="0" hangingPunct="1">
        <a:lnSpc>
          <a:spcPct val="90000"/>
        </a:lnSpc>
        <a:spcBef>
          <a:spcPts val="600"/>
        </a:spcBef>
        <a:buFont typeface="Calibri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648000" indent="-216000" algn="l" defTabSz="914400" rtl="0" eaLnBrk="1" latinLnBrk="0" hangingPunct="1">
        <a:lnSpc>
          <a:spcPct val="90000"/>
        </a:lnSpc>
        <a:spcBef>
          <a:spcPts val="600"/>
        </a:spcBef>
        <a:buFont typeface="Calibri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864000" indent="-216000" algn="l" defTabSz="914400" rtl="0" eaLnBrk="1" latinLnBrk="0" hangingPunct="1">
        <a:lnSpc>
          <a:spcPct val="90000"/>
        </a:lnSpc>
        <a:spcBef>
          <a:spcPts val="600"/>
        </a:spcBef>
        <a:buFont typeface="Calibri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080000" indent="-216000" algn="l" defTabSz="914400" rtl="0" eaLnBrk="1" latinLnBrk="0" hangingPunct="1">
        <a:lnSpc>
          <a:spcPct val="90000"/>
        </a:lnSpc>
        <a:spcBef>
          <a:spcPts val="600"/>
        </a:spcBef>
        <a:buFont typeface="Calibri" pitchFamily="34" charset="0"/>
        <a:buChar char="•"/>
        <a:tabLst/>
        <a:defRPr sz="1800" kern="1200">
          <a:solidFill>
            <a:schemeClr val="accent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8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1.jpg"/><Relationship Id="rId4" Type="http://schemas.openxmlformats.org/officeDocument/2006/relationships/image" Target="../media/image10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" y="0"/>
            <a:ext cx="9144000" cy="2343723"/>
          </a:xfrm>
          <a:prstGeom prst="rect">
            <a:avLst/>
          </a:prstGeom>
          <a:noFill/>
        </p:spPr>
      </p:pic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336705" y="2604194"/>
            <a:ext cx="8467494" cy="810000"/>
          </a:xfrm>
        </p:spPr>
        <p:txBody>
          <a:bodyPr>
            <a:noAutofit/>
          </a:bodyPr>
          <a:lstStyle/>
          <a:p>
            <a:r>
              <a:rPr lang="en-AU" sz="3000" dirty="0"/>
              <a:t>Software and Big Data Challenges in ASKAP</a:t>
            </a:r>
            <a:endParaRPr lang="en-AU" sz="2000" dirty="0"/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AU" dirty="0"/>
              <a:t>CSIRO Astronomy and Space Science</a:t>
            </a:r>
          </a:p>
        </p:txBody>
      </p:sp>
      <p:sp>
        <p:nvSpPr>
          <p:cNvPr id="16" name="Footer Placeholder 2"/>
          <p:cNvSpPr txBox="1">
            <a:spLocks/>
          </p:cNvSpPr>
          <p:nvPr/>
        </p:nvSpPr>
        <p:spPr bwMode="auto">
          <a:xfrm>
            <a:off x="360366" y="3525724"/>
            <a:ext cx="8042275" cy="1881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r>
              <a:rPr lang="en-AU" sz="1600" b="1" dirty="0">
                <a:solidFill>
                  <a:schemeClr val="bg1"/>
                </a:solidFill>
                <a:latin typeface="Calibri" pitchFamily="34" charset="0"/>
              </a:rPr>
              <a:t>Eric </a:t>
            </a:r>
            <a:r>
              <a:rPr lang="en-AU" sz="1600" b="1" dirty="0" err="1">
                <a:solidFill>
                  <a:schemeClr val="bg1"/>
                </a:solidFill>
                <a:latin typeface="Calibri" pitchFamily="34" charset="0"/>
              </a:rPr>
              <a:t>Bastholm</a:t>
            </a:r>
            <a:r>
              <a:rPr lang="en-AU" sz="1600" b="1" dirty="0">
                <a:solidFill>
                  <a:schemeClr val="bg1"/>
                </a:solidFill>
                <a:latin typeface="Calibri" pitchFamily="34" charset="0"/>
              </a:rPr>
              <a:t> </a:t>
            </a:r>
            <a:r>
              <a:rPr lang="en-AU" sz="1600" dirty="0">
                <a:solidFill>
                  <a:schemeClr val="bg1"/>
                </a:solidFill>
                <a:latin typeface="Calibri" pitchFamily="34" charset="0"/>
              </a:rPr>
              <a:t>| </a:t>
            </a:r>
            <a:r>
              <a:rPr lang="en-AU" sz="1600" dirty="0">
                <a:solidFill>
                  <a:schemeClr val="lt1"/>
                </a:solidFill>
                <a:ea typeface="Calibri"/>
                <a:cs typeface="Calibri"/>
                <a:sym typeface="Calibri"/>
              </a:rPr>
              <a:t>on behalf of the CASS Science Data Processing team</a:t>
            </a:r>
            <a:endParaRPr lang="en-US" sz="1600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17" name="Footer Placeholder 2"/>
          <p:cNvSpPr txBox="1">
            <a:spLocks/>
          </p:cNvSpPr>
          <p:nvPr/>
        </p:nvSpPr>
        <p:spPr bwMode="auto">
          <a:xfrm>
            <a:off x="360366" y="3777346"/>
            <a:ext cx="8042275" cy="1893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r>
              <a:rPr lang="en-AU" sz="1400" dirty="0">
                <a:solidFill>
                  <a:schemeClr val="bg1"/>
                </a:solidFill>
                <a:latin typeface="Calibri" pitchFamily="34" charset="0"/>
              </a:rPr>
              <a:t>ARDRA – 13-15 November 2019</a:t>
            </a:r>
            <a:endParaRPr lang="en-US" sz="1400" dirty="0">
              <a:solidFill>
                <a:schemeClr val="bg1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7132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eaLnBrk="1" hangingPunct="1">
              <a:spcAft>
                <a:spcPct val="0"/>
              </a:spcAft>
            </a:pPr>
            <a:r>
              <a:rPr lang="en-US" dirty="0"/>
              <a:t>ASKAP:</a:t>
            </a:r>
          </a:p>
          <a:p>
            <a:pPr lvl="1" eaLnBrk="1" hangingPunct="1"/>
            <a:r>
              <a:rPr lang="en-US" dirty="0"/>
              <a:t>Big Data</a:t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228467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90C04592-C816-0D44-859C-2315963B9D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/>
              <a:t>Presentation title  |  Presenter name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43DBCCC-35B3-8C4A-AF20-F13D7529A84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ABE124A-B5C5-46E0-B944-45307B126769}" type="slidenum">
              <a:rPr lang="en-AU" smtClean="0"/>
              <a:pPr/>
              <a:t>11</a:t>
            </a:fld>
            <a:r>
              <a:rPr lang="en-AU"/>
              <a:t>  |</a:t>
            </a:r>
            <a:endParaRPr lang="en-AU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9E9A29FE-D5E6-C648-8192-35158F964E6F}"/>
              </a:ext>
            </a:extLst>
          </p:cNvPr>
          <p:cNvSpPr txBox="1">
            <a:spLocks/>
          </p:cNvSpPr>
          <p:nvPr/>
        </p:nvSpPr>
        <p:spPr>
          <a:xfrm>
            <a:off x="358776" y="205980"/>
            <a:ext cx="8461374" cy="639365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b="1" kern="120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AU" dirty="0"/>
              <a:t>Big Data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7536FE3D-A360-0F4D-B73E-DF7B2CA11E31}"/>
              </a:ext>
            </a:extLst>
          </p:cNvPr>
          <p:cNvSpPr txBox="1">
            <a:spLocks/>
          </p:cNvSpPr>
          <p:nvPr/>
        </p:nvSpPr>
        <p:spPr>
          <a:xfrm>
            <a:off x="358777" y="860644"/>
            <a:ext cx="4357239" cy="3636664"/>
          </a:xfrm>
          <a:prstGeom prst="rect">
            <a:avLst/>
          </a:prstGeom>
          <a:solidFill>
            <a:schemeClr val="bg1"/>
          </a:solidFill>
        </p:spPr>
        <p:txBody>
          <a:bodyPr vert="horz" lIns="0" tIns="0" rIns="0" bIns="0" rtlCol="0">
            <a:normAutofit lnSpcReduction="10000"/>
          </a:bodyPr>
          <a:lstStyle>
            <a:lvl1pPr marL="216000" indent="-2160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32000" indent="-2160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Calibri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8000" indent="-2160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Calibri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64000" indent="-2160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Calibri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80000" indent="-2160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Calibri" pitchFamily="34" charset="0"/>
              <a:buChar char="•"/>
              <a:tabLst/>
              <a:defRPr sz="18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16000" lvl="1">
              <a:buFont typeface="Arial" pitchFamily="34" charset="0"/>
              <a:buChar char="•"/>
            </a:pPr>
            <a:r>
              <a:rPr lang="en-US" sz="2400" dirty="0"/>
              <a:t>Data Ingest ~ 2.8 GB/s = ~ 10 TB/h full spectral resolution</a:t>
            </a:r>
          </a:p>
          <a:p>
            <a:pPr marL="216000" lvl="1">
              <a:buFont typeface="Arial" pitchFamily="34" charset="0"/>
              <a:buChar char="•"/>
            </a:pPr>
            <a:r>
              <a:rPr lang="en-US" sz="2400" dirty="0"/>
              <a:t>Full FOV image 70 TB, 16K channels, 4 pols</a:t>
            </a:r>
          </a:p>
          <a:p>
            <a:pPr marL="216000" lvl="1">
              <a:buFont typeface="Arial" pitchFamily="34" charset="0"/>
              <a:buChar char="•"/>
            </a:pPr>
            <a:r>
              <a:rPr lang="en-US" sz="2400" dirty="0"/>
              <a:t>1 PB of disk buffer + 3 PB for processing</a:t>
            </a:r>
          </a:p>
          <a:p>
            <a:pPr marL="216000" lvl="1">
              <a:buFont typeface="Arial" pitchFamily="34" charset="0"/>
              <a:buChar char="•"/>
            </a:pPr>
            <a:r>
              <a:rPr lang="en-US" sz="2400" dirty="0"/>
              <a:t>Supercomputer, 10 000 cores, 4 GB/core, 200 TFLOPs Peak</a:t>
            </a:r>
          </a:p>
          <a:p>
            <a:pPr marL="216000" lvl="1">
              <a:buFont typeface="Arial" pitchFamily="34" charset="0"/>
              <a:buChar char="•"/>
            </a:pPr>
            <a:r>
              <a:rPr lang="en-US" sz="2400" dirty="0"/>
              <a:t>5 PB data products per year</a:t>
            </a:r>
          </a:p>
          <a:p>
            <a:pPr marL="216000" lvl="1">
              <a:buFont typeface="Arial" pitchFamily="34" charset="0"/>
              <a:buChar char="•"/>
            </a:pPr>
            <a:r>
              <a:rPr lang="en-US" sz="2400" dirty="0"/>
              <a:t>Paradigm shift</a:t>
            </a:r>
          </a:p>
          <a:p>
            <a:pPr marL="216000" lvl="1">
              <a:buFont typeface="Arial" pitchFamily="34" charset="0"/>
              <a:buChar char="•"/>
            </a:pPr>
            <a:endParaRPr lang="en-US" sz="2400" dirty="0">
              <a:solidFill>
                <a:schemeClr val="bg1"/>
              </a:solidFill>
              <a:effectLst>
                <a:outerShdw blurRad="63500" dist="38100" dir="2700000" algn="tl" rotWithShape="0">
                  <a:prstClr val="black"/>
                </a:outerShdw>
              </a:effectLst>
            </a:endParaRPr>
          </a:p>
          <a:p>
            <a:endParaRPr lang="en-AU" dirty="0">
              <a:solidFill>
                <a:schemeClr val="bg1"/>
              </a:solidFill>
              <a:effectLst>
                <a:outerShdw blurRad="63500" dist="38100" dir="2700000" algn="tl" rotWithShape="0">
                  <a:prstClr val="black"/>
                </a:outerShdw>
              </a:effectLst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24F4200-CBF8-1243-A890-A9D8C9CB240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00" r="38975"/>
          <a:stretch/>
        </p:blipFill>
        <p:spPr>
          <a:xfrm>
            <a:off x="4716016" y="0"/>
            <a:ext cx="4427984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401561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5B719369-36FF-394E-8546-B90DE06D43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/>
              <a:t>Presentation title  |  Presenter name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B677CB2-ACA4-A044-BBC1-CB9435518E7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ABE124A-B5C5-46E0-B944-45307B126769}" type="slidenum">
              <a:rPr lang="en-AU" smtClean="0"/>
              <a:pPr/>
              <a:t>12</a:t>
            </a:fld>
            <a:r>
              <a:rPr lang="en-AU"/>
              <a:t>  |</a:t>
            </a:r>
            <a:endParaRPr lang="en-AU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EF50439-3DDF-9648-892A-A8E7ABF1E4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39502"/>
            <a:ext cx="9144000" cy="381077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5E50786-3CED-004C-BADF-E280784E83EB}"/>
              </a:ext>
            </a:extLst>
          </p:cNvPr>
          <p:cNvSpPr txBox="1"/>
          <p:nvPr/>
        </p:nvSpPr>
        <p:spPr>
          <a:xfrm>
            <a:off x="6948264" y="4601251"/>
            <a:ext cx="19070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200" i="1" dirty="0"/>
              <a:t>Image credit: Matt Whiting</a:t>
            </a:r>
            <a:endParaRPr lang="en-US" sz="1200" i="1" dirty="0"/>
          </a:p>
        </p:txBody>
      </p:sp>
    </p:spTree>
    <p:extLst>
      <p:ext uri="{BB962C8B-B14F-4D97-AF65-F5344CB8AC3E}">
        <p14:creationId xmlns:p14="http://schemas.microsoft.com/office/powerpoint/2010/main" val="69812979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eaLnBrk="1" hangingPunct="1">
              <a:spcAft>
                <a:spcPct val="0"/>
              </a:spcAft>
            </a:pPr>
            <a:r>
              <a:rPr lang="en-US" dirty="0"/>
              <a:t>ASKAP:</a:t>
            </a:r>
          </a:p>
          <a:p>
            <a:pPr lvl="1" eaLnBrk="1" hangingPunct="1"/>
            <a:r>
              <a:rPr lang="en-US" dirty="0"/>
              <a:t>Challenges</a:t>
            </a:r>
          </a:p>
          <a:p>
            <a:pPr lvl="2"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821218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AU" dirty="0"/>
              <a:t>Computing Challenges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358778" y="951311"/>
            <a:ext cx="8461375" cy="3636664"/>
          </a:xfrm>
        </p:spPr>
        <p:txBody>
          <a:bodyPr>
            <a:normAutofit/>
          </a:bodyPr>
          <a:lstStyle/>
          <a:p>
            <a:r>
              <a:rPr lang="en-AU" dirty="0"/>
              <a:t>Disk performance (space and speed)</a:t>
            </a:r>
          </a:p>
          <a:p>
            <a:r>
              <a:rPr lang="en-AU" dirty="0"/>
              <a:t>Application performance (compute, memory and messaging)</a:t>
            </a:r>
          </a:p>
          <a:p>
            <a:r>
              <a:rPr lang="en-AU" dirty="0"/>
              <a:t>Application complexity (parallelism and execution)</a:t>
            </a:r>
          </a:p>
          <a:p>
            <a:r>
              <a:rPr lang="en-AU" dirty="0"/>
              <a:t>Subsystem isolation</a:t>
            </a:r>
          </a:p>
          <a:p>
            <a:r>
              <a:rPr lang="en-AU" dirty="0"/>
              <a:t>Sensitive to </a:t>
            </a:r>
          </a:p>
          <a:p>
            <a:pPr lvl="1"/>
            <a:r>
              <a:rPr lang="en-AU" dirty="0"/>
              <a:t>Multiple user environment and shared resources</a:t>
            </a:r>
          </a:p>
          <a:p>
            <a:pPr lvl="1"/>
            <a:r>
              <a:rPr lang="en-AU" dirty="0"/>
              <a:t>Legacy non-parallel code</a:t>
            </a:r>
          </a:p>
          <a:p>
            <a:pPr lvl="1"/>
            <a:r>
              <a:rPr lang="en-AU" dirty="0"/>
              <a:t>System parameters</a:t>
            </a:r>
          </a:p>
          <a:p>
            <a:pPr lvl="1"/>
            <a:r>
              <a:rPr lang="en-AU" dirty="0"/>
              <a:t>Complexity of component interactions</a:t>
            </a:r>
          </a:p>
          <a:p>
            <a:endParaRPr lang="en-AU" dirty="0"/>
          </a:p>
        </p:txBody>
      </p:sp>
      <p:sp>
        <p:nvSpPr>
          <p:cNvPr id="8" name="Footer Placeholder 3"/>
          <p:cNvSpPr>
            <a:spLocks noGrp="1"/>
          </p:cNvSpPr>
          <p:nvPr>
            <p:ph type="ftr" sz="quarter" idx="11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/>
              <a:t>Challenges of Real-time Processing in HPC Environments  </a:t>
            </a:r>
            <a:r>
              <a:rPr lang="en-AU" dirty="0"/>
              <a:t>|  Eric </a:t>
            </a:r>
            <a:r>
              <a:rPr lang="en-AU" dirty="0" err="1"/>
              <a:t>Bastholm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ABE124A-B5C5-46E0-B944-45307B126769}" type="slidenum">
              <a:rPr lang="en-AU" smtClean="0"/>
              <a:pPr/>
              <a:t>14</a:t>
            </a:fld>
            <a:r>
              <a:rPr lang="en-AU"/>
              <a:t>  |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417288574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1032C4B3-E169-1848-9D3D-1E90E40D83F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775" y="1065168"/>
            <a:ext cx="8461375" cy="3202077"/>
          </a:xfr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AB9C34-372A-FC42-9041-A936DFF63D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/>
              <a:t>Presentation title  |  Presenter name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C8A9AD6-19F8-554A-9533-5875A17DC14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ABE124A-B5C5-46E0-B944-45307B126769}" type="slidenum">
              <a:rPr lang="en-AU" smtClean="0"/>
              <a:pPr/>
              <a:t>15</a:t>
            </a:fld>
            <a:r>
              <a:rPr lang="en-AU"/>
              <a:t>  |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66905744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AB9C34-372A-FC42-9041-A936DFF63D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/>
              <a:t>Presentation title  |  Presenter name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C8A9AD6-19F8-554A-9533-5875A17DC14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ABE124A-B5C5-46E0-B944-45307B126769}" type="slidenum">
              <a:rPr lang="en-AU" smtClean="0"/>
              <a:pPr/>
              <a:t>16</a:t>
            </a:fld>
            <a:r>
              <a:rPr lang="en-AU"/>
              <a:t>  |</a:t>
            </a:r>
            <a:endParaRPr lang="en-AU" dirty="0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41A30962-52C6-B84B-93EB-921E902062D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115" y="465870"/>
            <a:ext cx="7417770" cy="4211760"/>
          </a:xfrm>
        </p:spPr>
      </p:pic>
    </p:spTree>
    <p:extLst>
      <p:ext uri="{BB962C8B-B14F-4D97-AF65-F5344CB8AC3E}">
        <p14:creationId xmlns:p14="http://schemas.microsoft.com/office/powerpoint/2010/main" val="293788994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AU" dirty="0"/>
              <a:t>Organisation Challenges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358778" y="951311"/>
            <a:ext cx="8461375" cy="3636664"/>
          </a:xfrm>
        </p:spPr>
        <p:txBody>
          <a:bodyPr>
            <a:normAutofit/>
          </a:bodyPr>
          <a:lstStyle/>
          <a:p>
            <a:r>
              <a:rPr lang="en-AU" dirty="0"/>
              <a:t>Multiple organisations</a:t>
            </a:r>
          </a:p>
          <a:p>
            <a:r>
              <a:rPr lang="en-AU" dirty="0"/>
              <a:t>Multiple teams</a:t>
            </a:r>
          </a:p>
          <a:p>
            <a:r>
              <a:rPr lang="en-AU" dirty="0"/>
              <a:t>Geographically distributed</a:t>
            </a:r>
          </a:p>
          <a:p>
            <a:r>
              <a:rPr lang="en-AU" dirty="0"/>
              <a:t>Remote site</a:t>
            </a:r>
          </a:p>
          <a:p>
            <a:r>
              <a:rPr lang="en-AU" dirty="0"/>
              <a:t>Synchronising effort and focus</a:t>
            </a:r>
          </a:p>
          <a:p>
            <a:r>
              <a:rPr lang="en-AU" dirty="0"/>
              <a:t>Resourcing and project allocation</a:t>
            </a:r>
          </a:p>
          <a:p>
            <a:r>
              <a:rPr lang="en-AU" dirty="0"/>
              <a:t>Form close working relationship with HPC provider</a:t>
            </a:r>
          </a:p>
          <a:p>
            <a:endParaRPr lang="en-AU" dirty="0"/>
          </a:p>
        </p:txBody>
      </p:sp>
      <p:sp>
        <p:nvSpPr>
          <p:cNvPr id="8" name="Footer Placeholder 3"/>
          <p:cNvSpPr>
            <a:spLocks noGrp="1"/>
          </p:cNvSpPr>
          <p:nvPr>
            <p:ph type="ftr" sz="quarter" idx="11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/>
              <a:t>Challenges of Real-time Processing in HPC Environments  </a:t>
            </a:r>
            <a:r>
              <a:rPr lang="en-AU" dirty="0"/>
              <a:t>|  Eric </a:t>
            </a:r>
            <a:r>
              <a:rPr lang="en-AU" dirty="0" err="1"/>
              <a:t>Bastholm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ABE124A-B5C5-46E0-B944-45307B126769}" type="slidenum">
              <a:rPr lang="en-AU" smtClean="0"/>
              <a:pPr/>
              <a:t>17</a:t>
            </a:fld>
            <a:r>
              <a:rPr lang="en-AU"/>
              <a:t>  |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57482036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val 5">
            <a:extLst>
              <a:ext uri="{FF2B5EF4-FFF2-40B4-BE49-F238E27FC236}">
                <a16:creationId xmlns:a16="http://schemas.microsoft.com/office/drawing/2014/main" id="{301D1D7E-F5CA-AF49-B8A0-CDE486ACE535}"/>
              </a:ext>
            </a:extLst>
          </p:cNvPr>
          <p:cNvSpPr/>
          <p:nvPr/>
        </p:nvSpPr>
        <p:spPr>
          <a:xfrm>
            <a:off x="3324276" y="2459148"/>
            <a:ext cx="785351" cy="785351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050" dirty="0">
                <a:solidFill>
                  <a:schemeClr val="tx1"/>
                </a:solidFill>
              </a:rPr>
              <a:t>Science</a:t>
            </a:r>
            <a:endParaRPr lang="en-US" sz="1350" dirty="0">
              <a:solidFill>
                <a:schemeClr val="tx1"/>
              </a:solidFill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B7AF3A47-0227-F947-B276-E5EDFF1BBB31}"/>
              </a:ext>
            </a:extLst>
          </p:cNvPr>
          <p:cNvSpPr/>
          <p:nvPr/>
        </p:nvSpPr>
        <p:spPr>
          <a:xfrm>
            <a:off x="897673" y="2459148"/>
            <a:ext cx="785351" cy="785351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200" dirty="0">
                <a:solidFill>
                  <a:schemeClr val="tx1"/>
                </a:solidFill>
              </a:rPr>
              <a:t>Ops</a:t>
            </a:r>
            <a:endParaRPr lang="en-US" sz="1350" dirty="0">
              <a:solidFill>
                <a:schemeClr val="tx1"/>
              </a:solidFill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975D92B0-158A-C545-AE19-007DB2D5A98C}"/>
              </a:ext>
            </a:extLst>
          </p:cNvPr>
          <p:cNvSpPr/>
          <p:nvPr/>
        </p:nvSpPr>
        <p:spPr>
          <a:xfrm>
            <a:off x="4290705" y="2459027"/>
            <a:ext cx="785351" cy="785351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200" dirty="0">
                <a:solidFill>
                  <a:schemeClr val="tx1"/>
                </a:solidFill>
              </a:rPr>
              <a:t>Dev</a:t>
            </a:r>
            <a:endParaRPr lang="en-US" sz="1350" dirty="0">
              <a:solidFill>
                <a:schemeClr val="tx1"/>
              </a:solidFill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056154BA-92DC-3D44-9ADF-310DDFC06708}"/>
              </a:ext>
            </a:extLst>
          </p:cNvPr>
          <p:cNvSpPr/>
          <p:nvPr/>
        </p:nvSpPr>
        <p:spPr>
          <a:xfrm>
            <a:off x="2100140" y="3651870"/>
            <a:ext cx="785351" cy="785351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200" dirty="0" err="1">
                <a:solidFill>
                  <a:schemeClr val="tx1"/>
                </a:solidFill>
              </a:rPr>
              <a:t>ASKAPsoft</a:t>
            </a:r>
            <a:endParaRPr lang="en-US" sz="1350" dirty="0">
              <a:solidFill>
                <a:schemeClr val="tx1"/>
              </a:solidFill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6ABF3985-89FE-BC42-AF10-5595076BF8FD}"/>
              </a:ext>
            </a:extLst>
          </p:cNvPr>
          <p:cNvSpPr/>
          <p:nvPr/>
        </p:nvSpPr>
        <p:spPr>
          <a:xfrm>
            <a:off x="2098753" y="1266714"/>
            <a:ext cx="785351" cy="785351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200" dirty="0">
                <a:solidFill>
                  <a:schemeClr val="tx1"/>
                </a:solidFill>
              </a:rPr>
              <a:t>HPC</a:t>
            </a:r>
            <a:endParaRPr lang="en-US" sz="1350" dirty="0">
              <a:solidFill>
                <a:schemeClr val="tx1"/>
              </a:solidFill>
            </a:endParaRPr>
          </a:p>
        </p:txBody>
      </p:sp>
      <p:cxnSp>
        <p:nvCxnSpPr>
          <p:cNvPr id="28" name="Curved Connector 27">
            <a:extLst>
              <a:ext uri="{FF2B5EF4-FFF2-40B4-BE49-F238E27FC236}">
                <a16:creationId xmlns:a16="http://schemas.microsoft.com/office/drawing/2014/main" id="{CC960280-C24B-C945-A068-D5539C3C8BD2}"/>
              </a:ext>
            </a:extLst>
          </p:cNvPr>
          <p:cNvCxnSpPr>
            <a:cxnSpLocks/>
            <a:stCxn id="18" idx="4"/>
            <a:endCxn id="12" idx="0"/>
          </p:cNvCxnSpPr>
          <p:nvPr/>
        </p:nvCxnSpPr>
        <p:spPr>
          <a:xfrm>
            <a:off x="2491429" y="2052065"/>
            <a:ext cx="1387" cy="1599805"/>
          </a:xfrm>
          <a:prstGeom prst="straightConnector1">
            <a:avLst/>
          </a:prstGeom>
          <a:ln w="38100" cmpd="sng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Curved Connector 40">
            <a:extLst>
              <a:ext uri="{FF2B5EF4-FFF2-40B4-BE49-F238E27FC236}">
                <a16:creationId xmlns:a16="http://schemas.microsoft.com/office/drawing/2014/main" id="{5606DDFE-E33A-2543-B894-C61BAE9E85DF}"/>
              </a:ext>
            </a:extLst>
          </p:cNvPr>
          <p:cNvCxnSpPr>
            <a:cxnSpLocks/>
            <a:stCxn id="9" idx="5"/>
            <a:endCxn id="12" idx="1"/>
          </p:cNvCxnSpPr>
          <p:nvPr/>
        </p:nvCxnSpPr>
        <p:spPr>
          <a:xfrm>
            <a:off x="1568012" y="3129487"/>
            <a:ext cx="647140" cy="637395"/>
          </a:xfrm>
          <a:prstGeom prst="straightConnector1">
            <a:avLst/>
          </a:prstGeom>
          <a:ln w="38100" cmpd="sng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6" name="Curved Connector 53">
            <a:extLst>
              <a:ext uri="{FF2B5EF4-FFF2-40B4-BE49-F238E27FC236}">
                <a16:creationId xmlns:a16="http://schemas.microsoft.com/office/drawing/2014/main" id="{4C74FACD-C57C-5549-BAAA-2361D4AD1329}"/>
              </a:ext>
            </a:extLst>
          </p:cNvPr>
          <p:cNvCxnSpPr>
            <a:cxnSpLocks/>
            <a:stCxn id="6" idx="3"/>
            <a:endCxn id="12" idx="7"/>
          </p:cNvCxnSpPr>
          <p:nvPr/>
        </p:nvCxnSpPr>
        <p:spPr>
          <a:xfrm flipH="1">
            <a:off x="2770479" y="3129487"/>
            <a:ext cx="668809" cy="637395"/>
          </a:xfrm>
          <a:prstGeom prst="straightConnector1">
            <a:avLst/>
          </a:prstGeom>
          <a:ln w="38100" cmpd="sng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2" name="Curved Connector 50">
            <a:extLst>
              <a:ext uri="{FF2B5EF4-FFF2-40B4-BE49-F238E27FC236}">
                <a16:creationId xmlns:a16="http://schemas.microsoft.com/office/drawing/2014/main" id="{ECCCB234-ED8F-D344-A522-0E4C4B0CAED2}"/>
              </a:ext>
            </a:extLst>
          </p:cNvPr>
          <p:cNvCxnSpPr>
            <a:cxnSpLocks/>
            <a:stCxn id="18" idx="3"/>
            <a:endCxn id="9" idx="7"/>
          </p:cNvCxnSpPr>
          <p:nvPr/>
        </p:nvCxnSpPr>
        <p:spPr>
          <a:xfrm flipH="1">
            <a:off x="1568012" y="1937053"/>
            <a:ext cx="645753" cy="637107"/>
          </a:xfrm>
          <a:prstGeom prst="straightConnector1">
            <a:avLst/>
          </a:prstGeom>
          <a:ln w="38100" cmpd="sng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5" name="Curved Connector 53">
            <a:extLst>
              <a:ext uri="{FF2B5EF4-FFF2-40B4-BE49-F238E27FC236}">
                <a16:creationId xmlns:a16="http://schemas.microsoft.com/office/drawing/2014/main" id="{01C8CDA9-5E46-8149-B5A7-461AB65C6657}"/>
              </a:ext>
            </a:extLst>
          </p:cNvPr>
          <p:cNvCxnSpPr>
            <a:cxnSpLocks/>
            <a:stCxn id="6" idx="1"/>
            <a:endCxn id="18" idx="5"/>
          </p:cNvCxnSpPr>
          <p:nvPr/>
        </p:nvCxnSpPr>
        <p:spPr>
          <a:xfrm flipH="1" flipV="1">
            <a:off x="2769092" y="1937053"/>
            <a:ext cx="670196" cy="637107"/>
          </a:xfrm>
          <a:prstGeom prst="straightConnector1">
            <a:avLst/>
          </a:prstGeom>
          <a:ln w="38100" cmpd="sng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itle 1">
            <a:extLst>
              <a:ext uri="{FF2B5EF4-FFF2-40B4-BE49-F238E27FC236}">
                <a16:creationId xmlns:a16="http://schemas.microsoft.com/office/drawing/2014/main" id="{A59FBED2-A39D-5343-8C67-EAFFA289BDC2}"/>
              </a:ext>
            </a:extLst>
          </p:cNvPr>
          <p:cNvSpPr txBox="1">
            <a:spLocks/>
          </p:cNvSpPr>
          <p:nvPr/>
        </p:nvSpPr>
        <p:spPr>
          <a:xfrm>
            <a:off x="358776" y="205980"/>
            <a:ext cx="8461374" cy="639365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b="1" kern="120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AU" dirty="0"/>
              <a:t>Complex interactions</a:t>
            </a:r>
          </a:p>
        </p:txBody>
      </p:sp>
      <p:cxnSp>
        <p:nvCxnSpPr>
          <p:cNvPr id="31" name="Curved Connector 53">
            <a:extLst>
              <a:ext uri="{FF2B5EF4-FFF2-40B4-BE49-F238E27FC236}">
                <a16:creationId xmlns:a16="http://schemas.microsoft.com/office/drawing/2014/main" id="{C5FFB588-54E8-0A40-A1FE-6D8A4CBB0E91}"/>
              </a:ext>
            </a:extLst>
          </p:cNvPr>
          <p:cNvCxnSpPr>
            <a:cxnSpLocks/>
            <a:stCxn id="6" idx="2"/>
            <a:endCxn id="9" idx="6"/>
          </p:cNvCxnSpPr>
          <p:nvPr/>
        </p:nvCxnSpPr>
        <p:spPr>
          <a:xfrm flipH="1">
            <a:off x="1683024" y="2851824"/>
            <a:ext cx="1641252" cy="0"/>
          </a:xfrm>
          <a:prstGeom prst="straightConnector1">
            <a:avLst/>
          </a:prstGeom>
          <a:ln w="38100" cmpd="sng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Oval 24">
            <a:extLst>
              <a:ext uri="{FF2B5EF4-FFF2-40B4-BE49-F238E27FC236}">
                <a16:creationId xmlns:a16="http://schemas.microsoft.com/office/drawing/2014/main" id="{3EFBEF5E-26C6-0D41-AFFB-05A7E9D8A2AF}"/>
              </a:ext>
            </a:extLst>
          </p:cNvPr>
          <p:cNvSpPr/>
          <p:nvPr/>
        </p:nvSpPr>
        <p:spPr>
          <a:xfrm>
            <a:off x="543514" y="897884"/>
            <a:ext cx="3895828" cy="3895828"/>
          </a:xfrm>
          <a:prstGeom prst="ellipse">
            <a:avLst/>
          </a:prstGeom>
          <a:noFill/>
          <a:ln w="38100">
            <a:solidFill>
              <a:schemeClr val="tx2">
                <a:lumMod val="50000"/>
                <a:lumOff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2CD8ACFE-26BC-BE4D-BBB1-11A662C87960}"/>
              </a:ext>
            </a:extLst>
          </p:cNvPr>
          <p:cNvSpPr/>
          <p:nvPr/>
        </p:nvSpPr>
        <p:spPr>
          <a:xfrm>
            <a:off x="5534797" y="2453122"/>
            <a:ext cx="785351" cy="785351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050" dirty="0" err="1">
                <a:solidFill>
                  <a:schemeClr val="tx1"/>
                </a:solidFill>
              </a:rPr>
              <a:t>Pawsey</a:t>
            </a:r>
            <a:endParaRPr lang="en-US" sz="1350" dirty="0">
              <a:solidFill>
                <a:schemeClr val="tx1"/>
              </a:solidFill>
            </a:endParaRPr>
          </a:p>
        </p:txBody>
      </p:sp>
      <p:cxnSp>
        <p:nvCxnSpPr>
          <p:cNvPr id="40" name="Curved Connector 53">
            <a:extLst>
              <a:ext uri="{FF2B5EF4-FFF2-40B4-BE49-F238E27FC236}">
                <a16:creationId xmlns:a16="http://schemas.microsoft.com/office/drawing/2014/main" id="{5FD750BF-6DB6-5947-AED6-D0D930417577}"/>
              </a:ext>
            </a:extLst>
          </p:cNvPr>
          <p:cNvCxnSpPr>
            <a:cxnSpLocks/>
            <a:stCxn id="39" idx="2"/>
            <a:endCxn id="10" idx="6"/>
          </p:cNvCxnSpPr>
          <p:nvPr/>
        </p:nvCxnSpPr>
        <p:spPr>
          <a:xfrm flipH="1">
            <a:off x="5076056" y="2845798"/>
            <a:ext cx="458741" cy="5905"/>
          </a:xfrm>
          <a:prstGeom prst="straightConnector1">
            <a:avLst/>
          </a:prstGeom>
          <a:ln w="38100" cmpd="sng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4448147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eaLnBrk="1" hangingPunct="1">
              <a:spcAft>
                <a:spcPct val="0"/>
              </a:spcAft>
            </a:pPr>
            <a:r>
              <a:rPr lang="en-US" dirty="0"/>
              <a:t>ASKAP:</a:t>
            </a:r>
          </a:p>
          <a:p>
            <a:pPr lvl="1" eaLnBrk="1" hangingPunct="1"/>
            <a:r>
              <a:rPr lang="en-US" dirty="0"/>
              <a:t>Software Engineering</a:t>
            </a:r>
          </a:p>
          <a:p>
            <a:pPr lvl="2"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07709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/>
              <a:t>Outline</a:t>
            </a:r>
            <a:endParaRPr lang="en-AU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AU" dirty="0"/>
              <a:t>Australian SKA Pathfinder (ASKAP)</a:t>
            </a:r>
          </a:p>
          <a:p>
            <a:r>
              <a:rPr lang="en-AU" dirty="0"/>
              <a:t>Big data</a:t>
            </a:r>
          </a:p>
          <a:p>
            <a:r>
              <a:rPr lang="en-AU" dirty="0"/>
              <a:t>Challenges</a:t>
            </a:r>
          </a:p>
          <a:p>
            <a:r>
              <a:rPr lang="en-AU" dirty="0"/>
              <a:t>Software Engineering</a:t>
            </a:r>
          </a:p>
          <a:p>
            <a:r>
              <a:rPr lang="en-AU" dirty="0"/>
              <a:t>What’s next?</a:t>
            </a:r>
          </a:p>
          <a:p>
            <a:endParaRPr lang="en-AU" dirty="0"/>
          </a:p>
        </p:txBody>
      </p:sp>
      <p:sp>
        <p:nvSpPr>
          <p:cNvPr id="8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Challenges of Real-time Processing in HPC Environments  </a:t>
            </a:r>
            <a:r>
              <a:rPr lang="en-AU"/>
              <a:t>|  Eric Bastholm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ABE124A-B5C5-46E0-B944-45307B126769}" type="slidenum">
              <a:rPr lang="en-AU" smtClean="0"/>
              <a:pPr/>
              <a:t>2</a:t>
            </a:fld>
            <a:r>
              <a:rPr lang="en-AU"/>
              <a:t>  |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423148193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299541D-BC83-124C-8B9C-037CB073DF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/>
              <a:t>Presentation title  |  Presenter name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A9CF588-2403-1945-B4A4-8F2D498B7BF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ABE124A-B5C5-46E0-B944-45307B126769}" type="slidenum">
              <a:rPr lang="en-AU" smtClean="0"/>
              <a:pPr/>
              <a:t>20</a:t>
            </a:fld>
            <a:r>
              <a:rPr lang="en-AU"/>
              <a:t>  |</a:t>
            </a:r>
            <a:endParaRPr lang="en-AU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F44B506-3F75-9D46-B0A4-680BF31700FC}"/>
              </a:ext>
            </a:extLst>
          </p:cNvPr>
          <p:cNvSpPr txBox="1"/>
          <p:nvPr/>
        </p:nvSpPr>
        <p:spPr>
          <a:xfrm>
            <a:off x="6876256" y="4371950"/>
            <a:ext cx="166975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200" i="1" dirty="0"/>
              <a:t>https://</a:t>
            </a:r>
            <a:r>
              <a:rPr lang="en-AU" sz="1200" i="1" dirty="0" err="1"/>
              <a:t>xkcd.com</a:t>
            </a:r>
            <a:r>
              <a:rPr lang="en-AU" sz="1200" i="1" dirty="0"/>
              <a:t>/1831/</a:t>
            </a:r>
            <a:endParaRPr lang="en-US" sz="1200" i="1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C6B379D-A8C5-EE47-804B-6E4F81E9FE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576" y="987574"/>
            <a:ext cx="7740352" cy="2730043"/>
          </a:xfrm>
          <a:prstGeom prst="rect">
            <a:avLst/>
          </a:prstGeom>
        </p:spPr>
      </p:pic>
      <p:sp>
        <p:nvSpPr>
          <p:cNvPr id="9" name="Freeform 8">
            <a:extLst>
              <a:ext uri="{FF2B5EF4-FFF2-40B4-BE49-F238E27FC236}">
                <a16:creationId xmlns:a16="http://schemas.microsoft.com/office/drawing/2014/main" id="{2BC9609D-EB04-B44C-840C-D9641B1DD632}"/>
              </a:ext>
            </a:extLst>
          </p:cNvPr>
          <p:cNvSpPr/>
          <p:nvPr/>
        </p:nvSpPr>
        <p:spPr>
          <a:xfrm>
            <a:off x="6706350" y="1059582"/>
            <a:ext cx="339811" cy="105033"/>
          </a:xfrm>
          <a:custGeom>
            <a:avLst/>
            <a:gdLst>
              <a:gd name="connsiteX0" fmla="*/ 0 w 339811"/>
              <a:gd name="connsiteY0" fmla="*/ 105033 h 105033"/>
              <a:gd name="connsiteX1" fmla="*/ 123568 w 339811"/>
              <a:gd name="connsiteY1" fmla="*/ 92676 h 105033"/>
              <a:gd name="connsiteX2" fmla="*/ 154460 w 339811"/>
              <a:gd name="connsiteY2" fmla="*/ 86498 h 105033"/>
              <a:gd name="connsiteX3" fmla="*/ 172995 w 339811"/>
              <a:gd name="connsiteY3" fmla="*/ 80319 h 105033"/>
              <a:gd name="connsiteX4" fmla="*/ 222422 w 339811"/>
              <a:gd name="connsiteY4" fmla="*/ 67963 h 105033"/>
              <a:gd name="connsiteX5" fmla="*/ 240957 w 339811"/>
              <a:gd name="connsiteY5" fmla="*/ 61784 h 105033"/>
              <a:gd name="connsiteX6" fmla="*/ 259492 w 339811"/>
              <a:gd name="connsiteY6" fmla="*/ 49428 h 105033"/>
              <a:gd name="connsiteX7" fmla="*/ 296562 w 339811"/>
              <a:gd name="connsiteY7" fmla="*/ 30892 h 105033"/>
              <a:gd name="connsiteX8" fmla="*/ 308919 w 339811"/>
              <a:gd name="connsiteY8" fmla="*/ 12357 h 105033"/>
              <a:gd name="connsiteX9" fmla="*/ 327454 w 339811"/>
              <a:gd name="connsiteY9" fmla="*/ 6179 h 105033"/>
              <a:gd name="connsiteX10" fmla="*/ 339811 w 339811"/>
              <a:gd name="connsiteY10" fmla="*/ 0 h 1050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39811" h="105033">
                <a:moveTo>
                  <a:pt x="0" y="105033"/>
                </a:moveTo>
                <a:cubicBezTo>
                  <a:pt x="60696" y="100364"/>
                  <a:pt x="72253" y="101229"/>
                  <a:pt x="123568" y="92676"/>
                </a:cubicBezTo>
                <a:cubicBezTo>
                  <a:pt x="133926" y="90950"/>
                  <a:pt x="144272" y="89045"/>
                  <a:pt x="154460" y="86498"/>
                </a:cubicBezTo>
                <a:cubicBezTo>
                  <a:pt x="160778" y="84918"/>
                  <a:pt x="166712" y="82033"/>
                  <a:pt x="172995" y="80319"/>
                </a:cubicBezTo>
                <a:cubicBezTo>
                  <a:pt x="189379" y="75851"/>
                  <a:pt x="206311" y="73334"/>
                  <a:pt x="222422" y="67963"/>
                </a:cubicBezTo>
                <a:cubicBezTo>
                  <a:pt x="228600" y="65903"/>
                  <a:pt x="235132" y="64697"/>
                  <a:pt x="240957" y="61784"/>
                </a:cubicBezTo>
                <a:cubicBezTo>
                  <a:pt x="247598" y="58463"/>
                  <a:pt x="252851" y="52749"/>
                  <a:pt x="259492" y="49428"/>
                </a:cubicBezTo>
                <a:cubicBezTo>
                  <a:pt x="310642" y="23853"/>
                  <a:pt x="243453" y="66299"/>
                  <a:pt x="296562" y="30892"/>
                </a:cubicBezTo>
                <a:cubicBezTo>
                  <a:pt x="300681" y="24714"/>
                  <a:pt x="303121" y="16996"/>
                  <a:pt x="308919" y="12357"/>
                </a:cubicBezTo>
                <a:cubicBezTo>
                  <a:pt x="314004" y="8289"/>
                  <a:pt x="321407" y="8598"/>
                  <a:pt x="327454" y="6179"/>
                </a:cubicBezTo>
                <a:cubicBezTo>
                  <a:pt x="331730" y="4469"/>
                  <a:pt x="335692" y="2060"/>
                  <a:pt x="339811" y="0"/>
                </a:cubicBez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D8095FE-E31F-EB4F-BECD-B18C810C41AA}"/>
              </a:ext>
            </a:extLst>
          </p:cNvPr>
          <p:cNvSpPr txBox="1"/>
          <p:nvPr/>
        </p:nvSpPr>
        <p:spPr>
          <a:xfrm rot="20982138">
            <a:off x="6491386" y="707313"/>
            <a:ext cx="4299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Comic Sans MS" panose="030F0902030302020204" pitchFamily="66" charset="0"/>
              </a:rPr>
              <a:t>10</a:t>
            </a:r>
          </a:p>
        </p:txBody>
      </p:sp>
      <p:sp>
        <p:nvSpPr>
          <p:cNvPr id="12" name="Freeform 11">
            <a:extLst>
              <a:ext uri="{FF2B5EF4-FFF2-40B4-BE49-F238E27FC236}">
                <a16:creationId xmlns:a16="http://schemas.microsoft.com/office/drawing/2014/main" id="{4665A0B0-F129-194E-B58B-4E9CF2BDF7CC}"/>
              </a:ext>
            </a:extLst>
          </p:cNvPr>
          <p:cNvSpPr/>
          <p:nvPr/>
        </p:nvSpPr>
        <p:spPr>
          <a:xfrm>
            <a:off x="6505832" y="846438"/>
            <a:ext cx="358346" cy="129754"/>
          </a:xfrm>
          <a:custGeom>
            <a:avLst/>
            <a:gdLst>
              <a:gd name="connsiteX0" fmla="*/ 0 w 358346"/>
              <a:gd name="connsiteY0" fmla="*/ 80319 h 129754"/>
              <a:gd name="connsiteX1" fmla="*/ 37071 w 358346"/>
              <a:gd name="connsiteY1" fmla="*/ 74140 h 129754"/>
              <a:gd name="connsiteX2" fmla="*/ 67963 w 358346"/>
              <a:gd name="connsiteY2" fmla="*/ 67962 h 129754"/>
              <a:gd name="connsiteX3" fmla="*/ 203887 w 358346"/>
              <a:gd name="connsiteY3" fmla="*/ 49427 h 129754"/>
              <a:gd name="connsiteX4" fmla="*/ 271849 w 358346"/>
              <a:gd name="connsiteY4" fmla="*/ 37070 h 129754"/>
              <a:gd name="connsiteX5" fmla="*/ 308919 w 358346"/>
              <a:gd name="connsiteY5" fmla="*/ 24713 h 129754"/>
              <a:gd name="connsiteX6" fmla="*/ 327454 w 358346"/>
              <a:gd name="connsiteY6" fmla="*/ 18535 h 129754"/>
              <a:gd name="connsiteX7" fmla="*/ 37071 w 358346"/>
              <a:gd name="connsiteY7" fmla="*/ 0 h 129754"/>
              <a:gd name="connsiteX8" fmla="*/ 12357 w 358346"/>
              <a:gd name="connsiteY8" fmla="*/ 6178 h 129754"/>
              <a:gd name="connsiteX9" fmla="*/ 30892 w 358346"/>
              <a:gd name="connsiteY9" fmla="*/ 18535 h 129754"/>
              <a:gd name="connsiteX10" fmla="*/ 80319 w 358346"/>
              <a:gd name="connsiteY10" fmla="*/ 43248 h 129754"/>
              <a:gd name="connsiteX11" fmla="*/ 98854 w 358346"/>
              <a:gd name="connsiteY11" fmla="*/ 55605 h 129754"/>
              <a:gd name="connsiteX12" fmla="*/ 135925 w 358346"/>
              <a:gd name="connsiteY12" fmla="*/ 67962 h 129754"/>
              <a:gd name="connsiteX13" fmla="*/ 154460 w 358346"/>
              <a:gd name="connsiteY13" fmla="*/ 74140 h 129754"/>
              <a:gd name="connsiteX14" fmla="*/ 203887 w 358346"/>
              <a:gd name="connsiteY14" fmla="*/ 92676 h 129754"/>
              <a:gd name="connsiteX15" fmla="*/ 240957 w 358346"/>
              <a:gd name="connsiteY15" fmla="*/ 105032 h 129754"/>
              <a:gd name="connsiteX16" fmla="*/ 278027 w 358346"/>
              <a:gd name="connsiteY16" fmla="*/ 117389 h 129754"/>
              <a:gd name="connsiteX17" fmla="*/ 296563 w 358346"/>
              <a:gd name="connsiteY17" fmla="*/ 123567 h 129754"/>
              <a:gd name="connsiteX18" fmla="*/ 358346 w 358346"/>
              <a:gd name="connsiteY18" fmla="*/ 129746 h 1297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358346" h="129754">
                <a:moveTo>
                  <a:pt x="0" y="80319"/>
                </a:moveTo>
                <a:lnTo>
                  <a:pt x="37071" y="74140"/>
                </a:lnTo>
                <a:cubicBezTo>
                  <a:pt x="47403" y="72261"/>
                  <a:pt x="57590" y="69600"/>
                  <a:pt x="67963" y="67962"/>
                </a:cubicBezTo>
                <a:cubicBezTo>
                  <a:pt x="154562" y="54288"/>
                  <a:pt x="134872" y="58629"/>
                  <a:pt x="203887" y="49427"/>
                </a:cubicBezTo>
                <a:cubicBezTo>
                  <a:pt x="232598" y="45599"/>
                  <a:pt x="246386" y="44709"/>
                  <a:pt x="271849" y="37070"/>
                </a:cubicBezTo>
                <a:cubicBezTo>
                  <a:pt x="284325" y="33327"/>
                  <a:pt x="296562" y="28832"/>
                  <a:pt x="308919" y="24713"/>
                </a:cubicBezTo>
                <a:lnTo>
                  <a:pt x="327454" y="18535"/>
                </a:lnTo>
                <a:cubicBezTo>
                  <a:pt x="173647" y="-3438"/>
                  <a:pt x="270069" y="7060"/>
                  <a:pt x="37071" y="0"/>
                </a:cubicBezTo>
                <a:cubicBezTo>
                  <a:pt x="28833" y="2059"/>
                  <a:pt x="15043" y="-1878"/>
                  <a:pt x="12357" y="6178"/>
                </a:cubicBezTo>
                <a:cubicBezTo>
                  <a:pt x="10009" y="13222"/>
                  <a:pt x="24373" y="14979"/>
                  <a:pt x="30892" y="18535"/>
                </a:cubicBezTo>
                <a:cubicBezTo>
                  <a:pt x="47063" y="27356"/>
                  <a:pt x="64993" y="33030"/>
                  <a:pt x="80319" y="43248"/>
                </a:cubicBezTo>
                <a:cubicBezTo>
                  <a:pt x="86497" y="47367"/>
                  <a:pt x="92069" y="52589"/>
                  <a:pt x="98854" y="55605"/>
                </a:cubicBezTo>
                <a:cubicBezTo>
                  <a:pt x="110757" y="60895"/>
                  <a:pt x="123568" y="63843"/>
                  <a:pt x="135925" y="67962"/>
                </a:cubicBezTo>
                <a:cubicBezTo>
                  <a:pt x="142103" y="70021"/>
                  <a:pt x="148635" y="71227"/>
                  <a:pt x="154460" y="74140"/>
                </a:cubicBezTo>
                <a:cubicBezTo>
                  <a:pt x="195887" y="94854"/>
                  <a:pt x="161831" y="80059"/>
                  <a:pt x="203887" y="92676"/>
                </a:cubicBezTo>
                <a:cubicBezTo>
                  <a:pt x="216363" y="96419"/>
                  <a:pt x="228600" y="100913"/>
                  <a:pt x="240957" y="105032"/>
                </a:cubicBezTo>
                <a:lnTo>
                  <a:pt x="278027" y="117389"/>
                </a:lnTo>
                <a:cubicBezTo>
                  <a:pt x="284206" y="119448"/>
                  <a:pt x="290100" y="122759"/>
                  <a:pt x="296563" y="123567"/>
                </a:cubicBezTo>
                <a:cubicBezTo>
                  <a:pt x="350077" y="130257"/>
                  <a:pt x="329386" y="129746"/>
                  <a:pt x="358346" y="129746"/>
                </a:cubicBez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 12">
            <a:extLst>
              <a:ext uri="{FF2B5EF4-FFF2-40B4-BE49-F238E27FC236}">
                <a16:creationId xmlns:a16="http://schemas.microsoft.com/office/drawing/2014/main" id="{0B067EE3-4992-3842-B84F-8118B97F580F}"/>
              </a:ext>
            </a:extLst>
          </p:cNvPr>
          <p:cNvSpPr/>
          <p:nvPr/>
        </p:nvSpPr>
        <p:spPr>
          <a:xfrm>
            <a:off x="7012459" y="1118107"/>
            <a:ext cx="525163" cy="68161"/>
          </a:xfrm>
          <a:custGeom>
            <a:avLst/>
            <a:gdLst>
              <a:gd name="connsiteX0" fmla="*/ 0 w 525163"/>
              <a:gd name="connsiteY0" fmla="*/ 61963 h 68161"/>
              <a:gd name="connsiteX1" fmla="*/ 80319 w 525163"/>
              <a:gd name="connsiteY1" fmla="*/ 61963 h 68161"/>
              <a:gd name="connsiteX2" fmla="*/ 179173 w 525163"/>
              <a:gd name="connsiteY2" fmla="*/ 55785 h 68161"/>
              <a:gd name="connsiteX3" fmla="*/ 265671 w 525163"/>
              <a:gd name="connsiteY3" fmla="*/ 49607 h 68161"/>
              <a:gd name="connsiteX4" fmla="*/ 333633 w 525163"/>
              <a:gd name="connsiteY4" fmla="*/ 37250 h 68161"/>
              <a:gd name="connsiteX5" fmla="*/ 401595 w 525163"/>
              <a:gd name="connsiteY5" fmla="*/ 31071 h 68161"/>
              <a:gd name="connsiteX6" fmla="*/ 432487 w 525163"/>
              <a:gd name="connsiteY6" fmla="*/ 24893 h 68161"/>
              <a:gd name="connsiteX7" fmla="*/ 451022 w 525163"/>
              <a:gd name="connsiteY7" fmla="*/ 18715 h 68161"/>
              <a:gd name="connsiteX8" fmla="*/ 475736 w 525163"/>
              <a:gd name="connsiteY8" fmla="*/ 12536 h 68161"/>
              <a:gd name="connsiteX9" fmla="*/ 518984 w 525163"/>
              <a:gd name="connsiteY9" fmla="*/ 179 h 68161"/>
              <a:gd name="connsiteX10" fmla="*/ 525163 w 525163"/>
              <a:gd name="connsiteY10" fmla="*/ 179 h 681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25163" h="68161">
                <a:moveTo>
                  <a:pt x="0" y="61963"/>
                </a:moveTo>
                <a:cubicBezTo>
                  <a:pt x="61989" y="72295"/>
                  <a:pt x="12401" y="67869"/>
                  <a:pt x="80319" y="61963"/>
                </a:cubicBezTo>
                <a:cubicBezTo>
                  <a:pt x="113210" y="59103"/>
                  <a:pt x="146230" y="57981"/>
                  <a:pt x="179173" y="55785"/>
                </a:cubicBezTo>
                <a:lnTo>
                  <a:pt x="265671" y="49607"/>
                </a:lnTo>
                <a:cubicBezTo>
                  <a:pt x="285191" y="45703"/>
                  <a:pt x="314423" y="39510"/>
                  <a:pt x="333633" y="37250"/>
                </a:cubicBezTo>
                <a:cubicBezTo>
                  <a:pt x="356225" y="34592"/>
                  <a:pt x="378941" y="33131"/>
                  <a:pt x="401595" y="31071"/>
                </a:cubicBezTo>
                <a:cubicBezTo>
                  <a:pt x="411892" y="29012"/>
                  <a:pt x="422299" y="27440"/>
                  <a:pt x="432487" y="24893"/>
                </a:cubicBezTo>
                <a:cubicBezTo>
                  <a:pt x="438805" y="23314"/>
                  <a:pt x="444760" y="20504"/>
                  <a:pt x="451022" y="18715"/>
                </a:cubicBezTo>
                <a:cubicBezTo>
                  <a:pt x="459187" y="16382"/>
                  <a:pt x="467571" y="14869"/>
                  <a:pt x="475736" y="12536"/>
                </a:cubicBezTo>
                <a:cubicBezTo>
                  <a:pt x="503206" y="4687"/>
                  <a:pt x="486806" y="6615"/>
                  <a:pt x="518984" y="179"/>
                </a:cubicBezTo>
                <a:cubicBezTo>
                  <a:pt x="521004" y="-225"/>
                  <a:pt x="523103" y="179"/>
                  <a:pt x="525163" y="179"/>
                </a:cubicBez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F386DDA-AAE3-E644-A425-5222C4E282EA}"/>
              </a:ext>
            </a:extLst>
          </p:cNvPr>
          <p:cNvSpPr txBox="1"/>
          <p:nvPr/>
        </p:nvSpPr>
        <p:spPr>
          <a:xfrm rot="271711">
            <a:off x="6808077" y="638454"/>
            <a:ext cx="8980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Comic Sans MS" panose="030F0902030302020204" pitchFamily="66" charset="0"/>
              </a:rPr>
              <a:t>A year</a:t>
            </a:r>
          </a:p>
        </p:txBody>
      </p:sp>
      <p:sp>
        <p:nvSpPr>
          <p:cNvPr id="15" name="Freeform 14">
            <a:extLst>
              <a:ext uri="{FF2B5EF4-FFF2-40B4-BE49-F238E27FC236}">
                <a16:creationId xmlns:a16="http://schemas.microsoft.com/office/drawing/2014/main" id="{D3C51DCD-7E97-234A-A06D-69FABDFF375C}"/>
              </a:ext>
            </a:extLst>
          </p:cNvPr>
          <p:cNvSpPr/>
          <p:nvPr/>
        </p:nvSpPr>
        <p:spPr>
          <a:xfrm>
            <a:off x="6913605" y="788371"/>
            <a:ext cx="790833" cy="82961"/>
          </a:xfrm>
          <a:custGeom>
            <a:avLst/>
            <a:gdLst>
              <a:gd name="connsiteX0" fmla="*/ 0 w 790833"/>
              <a:gd name="connsiteY0" fmla="*/ 2461 h 82961"/>
              <a:gd name="connsiteX1" fmla="*/ 142103 w 790833"/>
              <a:gd name="connsiteY1" fmla="*/ 2461 h 82961"/>
              <a:gd name="connsiteX2" fmla="*/ 370703 w 790833"/>
              <a:gd name="connsiteY2" fmla="*/ 8640 h 82961"/>
              <a:gd name="connsiteX3" fmla="*/ 420130 w 790833"/>
              <a:gd name="connsiteY3" fmla="*/ 2461 h 82961"/>
              <a:gd name="connsiteX4" fmla="*/ 395417 w 790833"/>
              <a:gd name="connsiteY4" fmla="*/ 20997 h 82961"/>
              <a:gd name="connsiteX5" fmla="*/ 321276 w 790833"/>
              <a:gd name="connsiteY5" fmla="*/ 39532 h 82961"/>
              <a:gd name="connsiteX6" fmla="*/ 271849 w 790833"/>
              <a:gd name="connsiteY6" fmla="*/ 51888 h 82961"/>
              <a:gd name="connsiteX7" fmla="*/ 253314 w 790833"/>
              <a:gd name="connsiteY7" fmla="*/ 58067 h 82961"/>
              <a:gd name="connsiteX8" fmla="*/ 210065 w 790833"/>
              <a:gd name="connsiteY8" fmla="*/ 64245 h 82961"/>
              <a:gd name="connsiteX9" fmla="*/ 172995 w 790833"/>
              <a:gd name="connsiteY9" fmla="*/ 70424 h 82961"/>
              <a:gd name="connsiteX10" fmla="*/ 142103 w 790833"/>
              <a:gd name="connsiteY10" fmla="*/ 76602 h 82961"/>
              <a:gd name="connsiteX11" fmla="*/ 123568 w 790833"/>
              <a:gd name="connsiteY11" fmla="*/ 82780 h 82961"/>
              <a:gd name="connsiteX12" fmla="*/ 463379 w 790833"/>
              <a:gd name="connsiteY12" fmla="*/ 76602 h 82961"/>
              <a:gd name="connsiteX13" fmla="*/ 790833 w 790833"/>
              <a:gd name="connsiteY13" fmla="*/ 82780 h 829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790833" h="82961">
                <a:moveTo>
                  <a:pt x="0" y="2461"/>
                </a:moveTo>
                <a:cubicBezTo>
                  <a:pt x="76860" y="17834"/>
                  <a:pt x="-13398" y="2461"/>
                  <a:pt x="142103" y="2461"/>
                </a:cubicBezTo>
                <a:cubicBezTo>
                  <a:pt x="218331" y="2461"/>
                  <a:pt x="294503" y="6580"/>
                  <a:pt x="370703" y="8640"/>
                </a:cubicBezTo>
                <a:cubicBezTo>
                  <a:pt x="387179" y="6580"/>
                  <a:pt x="405279" y="-4964"/>
                  <a:pt x="420130" y="2461"/>
                </a:cubicBezTo>
                <a:cubicBezTo>
                  <a:pt x="429340" y="7066"/>
                  <a:pt x="404418" y="15996"/>
                  <a:pt x="395417" y="20997"/>
                </a:cubicBezTo>
                <a:cubicBezTo>
                  <a:pt x="363803" y="38561"/>
                  <a:pt x="358698" y="32048"/>
                  <a:pt x="321276" y="39532"/>
                </a:cubicBezTo>
                <a:cubicBezTo>
                  <a:pt x="304623" y="42863"/>
                  <a:pt x="287960" y="46517"/>
                  <a:pt x="271849" y="51888"/>
                </a:cubicBezTo>
                <a:cubicBezTo>
                  <a:pt x="265671" y="53948"/>
                  <a:pt x="259700" y="56790"/>
                  <a:pt x="253314" y="58067"/>
                </a:cubicBezTo>
                <a:cubicBezTo>
                  <a:pt x="239034" y="60923"/>
                  <a:pt x="224458" y="62031"/>
                  <a:pt x="210065" y="64245"/>
                </a:cubicBezTo>
                <a:cubicBezTo>
                  <a:pt x="197684" y="66150"/>
                  <a:pt x="185320" y="68183"/>
                  <a:pt x="172995" y="70424"/>
                </a:cubicBezTo>
                <a:cubicBezTo>
                  <a:pt x="162663" y="72303"/>
                  <a:pt x="152291" y="74055"/>
                  <a:pt x="142103" y="76602"/>
                </a:cubicBezTo>
                <a:cubicBezTo>
                  <a:pt x="135785" y="78181"/>
                  <a:pt x="117055" y="82780"/>
                  <a:pt x="123568" y="82780"/>
                </a:cubicBezTo>
                <a:cubicBezTo>
                  <a:pt x="236857" y="82780"/>
                  <a:pt x="350109" y="78661"/>
                  <a:pt x="463379" y="76602"/>
                </a:cubicBezTo>
                <a:cubicBezTo>
                  <a:pt x="687827" y="84618"/>
                  <a:pt x="578672" y="82780"/>
                  <a:pt x="790833" y="82780"/>
                </a:cubicBez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01B441B-5356-0D43-B059-F20C15F96FC6}"/>
              </a:ext>
            </a:extLst>
          </p:cNvPr>
          <p:cNvSpPr txBox="1"/>
          <p:nvPr/>
        </p:nvSpPr>
        <p:spPr>
          <a:xfrm rot="20924258">
            <a:off x="6412506" y="217788"/>
            <a:ext cx="10021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Comic Sans MS" panose="030F0902030302020204" pitchFamily="66" charset="0"/>
              </a:rPr>
              <a:t>YEARS!</a:t>
            </a:r>
          </a:p>
        </p:txBody>
      </p:sp>
      <p:sp>
        <p:nvSpPr>
          <p:cNvPr id="17" name="Freeform 16">
            <a:extLst>
              <a:ext uri="{FF2B5EF4-FFF2-40B4-BE49-F238E27FC236}">
                <a16:creationId xmlns:a16="http://schemas.microsoft.com/office/drawing/2014/main" id="{A805F3B9-E8EF-5C4F-A726-8E4E252B0CAF}"/>
              </a:ext>
            </a:extLst>
          </p:cNvPr>
          <p:cNvSpPr/>
          <p:nvPr/>
        </p:nvSpPr>
        <p:spPr>
          <a:xfrm>
            <a:off x="6530546" y="374023"/>
            <a:ext cx="963827" cy="253511"/>
          </a:xfrm>
          <a:custGeom>
            <a:avLst/>
            <a:gdLst>
              <a:gd name="connsiteX0" fmla="*/ 0 w 963827"/>
              <a:gd name="connsiteY0" fmla="*/ 253511 h 253511"/>
              <a:gd name="connsiteX1" fmla="*/ 37070 w 963827"/>
              <a:gd name="connsiteY1" fmla="*/ 247332 h 253511"/>
              <a:gd name="connsiteX2" fmla="*/ 55605 w 963827"/>
              <a:gd name="connsiteY2" fmla="*/ 241154 h 253511"/>
              <a:gd name="connsiteX3" fmla="*/ 80319 w 963827"/>
              <a:gd name="connsiteY3" fmla="*/ 234975 h 253511"/>
              <a:gd name="connsiteX4" fmla="*/ 142103 w 963827"/>
              <a:gd name="connsiteY4" fmla="*/ 222619 h 253511"/>
              <a:gd name="connsiteX5" fmla="*/ 166816 w 963827"/>
              <a:gd name="connsiteY5" fmla="*/ 216440 h 253511"/>
              <a:gd name="connsiteX6" fmla="*/ 247135 w 963827"/>
              <a:gd name="connsiteY6" fmla="*/ 197905 h 253511"/>
              <a:gd name="connsiteX7" fmla="*/ 271849 w 963827"/>
              <a:gd name="connsiteY7" fmla="*/ 191727 h 253511"/>
              <a:gd name="connsiteX8" fmla="*/ 302740 w 963827"/>
              <a:gd name="connsiteY8" fmla="*/ 179370 h 253511"/>
              <a:gd name="connsiteX9" fmla="*/ 339811 w 963827"/>
              <a:gd name="connsiteY9" fmla="*/ 173192 h 253511"/>
              <a:gd name="connsiteX10" fmla="*/ 383059 w 963827"/>
              <a:gd name="connsiteY10" fmla="*/ 160835 h 253511"/>
              <a:gd name="connsiteX11" fmla="*/ 469557 w 963827"/>
              <a:gd name="connsiteY11" fmla="*/ 148478 h 253511"/>
              <a:gd name="connsiteX12" fmla="*/ 599303 w 963827"/>
              <a:gd name="connsiteY12" fmla="*/ 117586 h 253511"/>
              <a:gd name="connsiteX13" fmla="*/ 630195 w 963827"/>
              <a:gd name="connsiteY13" fmla="*/ 111408 h 253511"/>
              <a:gd name="connsiteX14" fmla="*/ 661086 w 963827"/>
              <a:gd name="connsiteY14" fmla="*/ 99051 h 253511"/>
              <a:gd name="connsiteX15" fmla="*/ 685800 w 963827"/>
              <a:gd name="connsiteY15" fmla="*/ 86694 h 253511"/>
              <a:gd name="connsiteX16" fmla="*/ 735227 w 963827"/>
              <a:gd name="connsiteY16" fmla="*/ 74338 h 253511"/>
              <a:gd name="connsiteX17" fmla="*/ 827903 w 963827"/>
              <a:gd name="connsiteY17" fmla="*/ 43446 h 253511"/>
              <a:gd name="connsiteX18" fmla="*/ 852616 w 963827"/>
              <a:gd name="connsiteY18" fmla="*/ 31089 h 253511"/>
              <a:gd name="connsiteX19" fmla="*/ 920578 w 963827"/>
              <a:gd name="connsiteY19" fmla="*/ 12554 h 253511"/>
              <a:gd name="connsiteX20" fmla="*/ 963827 w 963827"/>
              <a:gd name="connsiteY20" fmla="*/ 197 h 2535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963827" h="253511">
                <a:moveTo>
                  <a:pt x="0" y="253511"/>
                </a:moveTo>
                <a:cubicBezTo>
                  <a:pt x="12357" y="251451"/>
                  <a:pt x="24841" y="250050"/>
                  <a:pt x="37070" y="247332"/>
                </a:cubicBezTo>
                <a:cubicBezTo>
                  <a:pt x="43427" y="245919"/>
                  <a:pt x="49343" y="242943"/>
                  <a:pt x="55605" y="241154"/>
                </a:cubicBezTo>
                <a:cubicBezTo>
                  <a:pt x="63770" y="238821"/>
                  <a:pt x="72016" y="236754"/>
                  <a:pt x="80319" y="234975"/>
                </a:cubicBezTo>
                <a:cubicBezTo>
                  <a:pt x="100855" y="230574"/>
                  <a:pt x="121728" y="227713"/>
                  <a:pt x="142103" y="222619"/>
                </a:cubicBezTo>
                <a:cubicBezTo>
                  <a:pt x="150341" y="220559"/>
                  <a:pt x="158527" y="218282"/>
                  <a:pt x="166816" y="216440"/>
                </a:cubicBezTo>
                <a:cubicBezTo>
                  <a:pt x="252453" y="197409"/>
                  <a:pt x="125917" y="228209"/>
                  <a:pt x="247135" y="197905"/>
                </a:cubicBezTo>
                <a:cubicBezTo>
                  <a:pt x="255373" y="195846"/>
                  <a:pt x="263965" y="194881"/>
                  <a:pt x="271849" y="191727"/>
                </a:cubicBezTo>
                <a:cubicBezTo>
                  <a:pt x="282146" y="187608"/>
                  <a:pt x="292040" y="182288"/>
                  <a:pt x="302740" y="179370"/>
                </a:cubicBezTo>
                <a:cubicBezTo>
                  <a:pt x="314826" y="176074"/>
                  <a:pt x="327604" y="176009"/>
                  <a:pt x="339811" y="173192"/>
                </a:cubicBezTo>
                <a:cubicBezTo>
                  <a:pt x="354420" y="169821"/>
                  <a:pt x="368331" y="163640"/>
                  <a:pt x="383059" y="160835"/>
                </a:cubicBezTo>
                <a:cubicBezTo>
                  <a:pt x="411670" y="155385"/>
                  <a:pt x="469557" y="148478"/>
                  <a:pt x="469557" y="148478"/>
                </a:cubicBezTo>
                <a:cubicBezTo>
                  <a:pt x="536513" y="126159"/>
                  <a:pt x="493857" y="138675"/>
                  <a:pt x="599303" y="117586"/>
                </a:cubicBezTo>
                <a:lnTo>
                  <a:pt x="630195" y="111408"/>
                </a:lnTo>
                <a:cubicBezTo>
                  <a:pt x="640492" y="107289"/>
                  <a:pt x="650952" y="103555"/>
                  <a:pt x="661086" y="99051"/>
                </a:cubicBezTo>
                <a:cubicBezTo>
                  <a:pt x="669502" y="95310"/>
                  <a:pt x="677334" y="90322"/>
                  <a:pt x="685800" y="86694"/>
                </a:cubicBezTo>
                <a:cubicBezTo>
                  <a:pt x="702422" y="79570"/>
                  <a:pt x="717097" y="77964"/>
                  <a:pt x="735227" y="74338"/>
                </a:cubicBezTo>
                <a:cubicBezTo>
                  <a:pt x="806761" y="45724"/>
                  <a:pt x="775261" y="53974"/>
                  <a:pt x="827903" y="43446"/>
                </a:cubicBezTo>
                <a:cubicBezTo>
                  <a:pt x="836141" y="39327"/>
                  <a:pt x="843879" y="34002"/>
                  <a:pt x="852616" y="31089"/>
                </a:cubicBezTo>
                <a:cubicBezTo>
                  <a:pt x="866775" y="26369"/>
                  <a:pt x="901879" y="20568"/>
                  <a:pt x="920578" y="12554"/>
                </a:cubicBezTo>
                <a:cubicBezTo>
                  <a:pt x="955859" y="-2566"/>
                  <a:pt x="932700" y="197"/>
                  <a:pt x="963827" y="197"/>
                </a:cubicBez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Freeform 18">
            <a:extLst>
              <a:ext uri="{FF2B5EF4-FFF2-40B4-BE49-F238E27FC236}">
                <a16:creationId xmlns:a16="http://schemas.microsoft.com/office/drawing/2014/main" id="{B1B24988-C045-8246-B3CD-A88DE4F90995}"/>
              </a:ext>
            </a:extLst>
          </p:cNvPr>
          <p:cNvSpPr/>
          <p:nvPr/>
        </p:nvSpPr>
        <p:spPr>
          <a:xfrm>
            <a:off x="6561438" y="432336"/>
            <a:ext cx="970005" cy="271999"/>
          </a:xfrm>
          <a:custGeom>
            <a:avLst/>
            <a:gdLst>
              <a:gd name="connsiteX0" fmla="*/ 0 w 970005"/>
              <a:gd name="connsiteY0" fmla="*/ 271999 h 271999"/>
              <a:gd name="connsiteX1" fmla="*/ 43248 w 970005"/>
              <a:gd name="connsiteY1" fmla="*/ 265821 h 271999"/>
              <a:gd name="connsiteX2" fmla="*/ 67962 w 970005"/>
              <a:gd name="connsiteY2" fmla="*/ 253464 h 271999"/>
              <a:gd name="connsiteX3" fmla="*/ 129746 w 970005"/>
              <a:gd name="connsiteY3" fmla="*/ 234929 h 271999"/>
              <a:gd name="connsiteX4" fmla="*/ 203886 w 970005"/>
              <a:gd name="connsiteY4" fmla="*/ 210215 h 271999"/>
              <a:gd name="connsiteX5" fmla="*/ 228600 w 970005"/>
              <a:gd name="connsiteY5" fmla="*/ 204037 h 271999"/>
              <a:gd name="connsiteX6" fmla="*/ 259492 w 970005"/>
              <a:gd name="connsiteY6" fmla="*/ 197859 h 271999"/>
              <a:gd name="connsiteX7" fmla="*/ 296562 w 970005"/>
              <a:gd name="connsiteY7" fmla="*/ 185502 h 271999"/>
              <a:gd name="connsiteX8" fmla="*/ 315097 w 970005"/>
              <a:gd name="connsiteY8" fmla="*/ 179323 h 271999"/>
              <a:gd name="connsiteX9" fmla="*/ 339811 w 970005"/>
              <a:gd name="connsiteY9" fmla="*/ 173145 h 271999"/>
              <a:gd name="connsiteX10" fmla="*/ 401594 w 970005"/>
              <a:gd name="connsiteY10" fmla="*/ 154610 h 271999"/>
              <a:gd name="connsiteX11" fmla="*/ 469557 w 970005"/>
              <a:gd name="connsiteY11" fmla="*/ 136075 h 271999"/>
              <a:gd name="connsiteX12" fmla="*/ 531340 w 970005"/>
              <a:gd name="connsiteY12" fmla="*/ 117540 h 271999"/>
              <a:gd name="connsiteX13" fmla="*/ 562232 w 970005"/>
              <a:gd name="connsiteY13" fmla="*/ 105183 h 271999"/>
              <a:gd name="connsiteX14" fmla="*/ 636373 w 970005"/>
              <a:gd name="connsiteY14" fmla="*/ 86648 h 271999"/>
              <a:gd name="connsiteX15" fmla="*/ 654908 w 970005"/>
              <a:gd name="connsiteY15" fmla="*/ 80469 h 271999"/>
              <a:gd name="connsiteX16" fmla="*/ 691978 w 970005"/>
              <a:gd name="connsiteY16" fmla="*/ 74291 h 271999"/>
              <a:gd name="connsiteX17" fmla="*/ 710513 w 970005"/>
              <a:gd name="connsiteY17" fmla="*/ 68113 h 271999"/>
              <a:gd name="connsiteX18" fmla="*/ 735227 w 970005"/>
              <a:gd name="connsiteY18" fmla="*/ 61934 h 271999"/>
              <a:gd name="connsiteX19" fmla="*/ 772297 w 970005"/>
              <a:gd name="connsiteY19" fmla="*/ 49578 h 271999"/>
              <a:gd name="connsiteX20" fmla="*/ 834081 w 970005"/>
              <a:gd name="connsiteY20" fmla="*/ 37221 h 271999"/>
              <a:gd name="connsiteX21" fmla="*/ 877330 w 970005"/>
              <a:gd name="connsiteY21" fmla="*/ 24864 h 271999"/>
              <a:gd name="connsiteX22" fmla="*/ 914400 w 970005"/>
              <a:gd name="connsiteY22" fmla="*/ 12507 h 271999"/>
              <a:gd name="connsiteX23" fmla="*/ 963827 w 970005"/>
              <a:gd name="connsiteY23" fmla="*/ 150 h 271999"/>
              <a:gd name="connsiteX24" fmla="*/ 970005 w 970005"/>
              <a:gd name="connsiteY24" fmla="*/ 150 h 271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970005" h="271999">
                <a:moveTo>
                  <a:pt x="0" y="271999"/>
                </a:moveTo>
                <a:cubicBezTo>
                  <a:pt x="14416" y="269940"/>
                  <a:pt x="29199" y="269653"/>
                  <a:pt x="43248" y="265821"/>
                </a:cubicBezTo>
                <a:cubicBezTo>
                  <a:pt x="52134" y="263398"/>
                  <a:pt x="59288" y="256562"/>
                  <a:pt x="67962" y="253464"/>
                </a:cubicBezTo>
                <a:cubicBezTo>
                  <a:pt x="88211" y="246232"/>
                  <a:pt x="109257" y="241448"/>
                  <a:pt x="129746" y="234929"/>
                </a:cubicBezTo>
                <a:cubicBezTo>
                  <a:pt x="154570" y="227030"/>
                  <a:pt x="178613" y="216533"/>
                  <a:pt x="203886" y="210215"/>
                </a:cubicBezTo>
                <a:cubicBezTo>
                  <a:pt x="212124" y="208156"/>
                  <a:pt x="220311" y="205879"/>
                  <a:pt x="228600" y="204037"/>
                </a:cubicBezTo>
                <a:cubicBezTo>
                  <a:pt x="238851" y="201759"/>
                  <a:pt x="249361" y="200622"/>
                  <a:pt x="259492" y="197859"/>
                </a:cubicBezTo>
                <a:cubicBezTo>
                  <a:pt x="272058" y="194432"/>
                  <a:pt x="284205" y="189621"/>
                  <a:pt x="296562" y="185502"/>
                </a:cubicBezTo>
                <a:cubicBezTo>
                  <a:pt x="302740" y="183442"/>
                  <a:pt x="308779" y="180902"/>
                  <a:pt x="315097" y="179323"/>
                </a:cubicBezTo>
                <a:lnTo>
                  <a:pt x="339811" y="173145"/>
                </a:lnTo>
                <a:cubicBezTo>
                  <a:pt x="391564" y="147268"/>
                  <a:pt x="333901" y="173072"/>
                  <a:pt x="401594" y="154610"/>
                </a:cubicBezTo>
                <a:cubicBezTo>
                  <a:pt x="495143" y="129097"/>
                  <a:pt x="363910" y="153681"/>
                  <a:pt x="469557" y="136075"/>
                </a:cubicBezTo>
                <a:cubicBezTo>
                  <a:pt x="554302" y="102175"/>
                  <a:pt x="447812" y="142598"/>
                  <a:pt x="531340" y="117540"/>
                </a:cubicBezTo>
                <a:cubicBezTo>
                  <a:pt x="541963" y="114353"/>
                  <a:pt x="551592" y="108312"/>
                  <a:pt x="562232" y="105183"/>
                </a:cubicBezTo>
                <a:cubicBezTo>
                  <a:pt x="586671" y="97995"/>
                  <a:pt x="612206" y="94704"/>
                  <a:pt x="636373" y="86648"/>
                </a:cubicBezTo>
                <a:cubicBezTo>
                  <a:pt x="642551" y="84588"/>
                  <a:pt x="648550" y="81882"/>
                  <a:pt x="654908" y="80469"/>
                </a:cubicBezTo>
                <a:cubicBezTo>
                  <a:pt x="667137" y="77751"/>
                  <a:pt x="679749" y="77008"/>
                  <a:pt x="691978" y="74291"/>
                </a:cubicBezTo>
                <a:cubicBezTo>
                  <a:pt x="698335" y="72878"/>
                  <a:pt x="704251" y="69902"/>
                  <a:pt x="710513" y="68113"/>
                </a:cubicBezTo>
                <a:cubicBezTo>
                  <a:pt x="718678" y="65780"/>
                  <a:pt x="727094" y="64374"/>
                  <a:pt x="735227" y="61934"/>
                </a:cubicBezTo>
                <a:cubicBezTo>
                  <a:pt x="747703" y="58191"/>
                  <a:pt x="759525" y="52132"/>
                  <a:pt x="772297" y="49578"/>
                </a:cubicBezTo>
                <a:cubicBezTo>
                  <a:pt x="792892" y="45459"/>
                  <a:pt x="814156" y="43863"/>
                  <a:pt x="834081" y="37221"/>
                </a:cubicBezTo>
                <a:cubicBezTo>
                  <a:pt x="896342" y="16465"/>
                  <a:pt x="799788" y="48126"/>
                  <a:pt x="877330" y="24864"/>
                </a:cubicBezTo>
                <a:cubicBezTo>
                  <a:pt x="889806" y="21121"/>
                  <a:pt x="902043" y="16626"/>
                  <a:pt x="914400" y="12507"/>
                </a:cubicBezTo>
                <a:cubicBezTo>
                  <a:pt x="938270" y="4550"/>
                  <a:pt x="934011" y="5120"/>
                  <a:pt x="963827" y="150"/>
                </a:cubicBezTo>
                <a:cubicBezTo>
                  <a:pt x="965858" y="-189"/>
                  <a:pt x="967946" y="150"/>
                  <a:pt x="970005" y="150"/>
                </a:cubicBez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709427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AU" dirty="0"/>
              <a:t>Software Process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358778" y="951311"/>
            <a:ext cx="8461375" cy="3636664"/>
          </a:xfrm>
        </p:spPr>
        <p:txBody>
          <a:bodyPr>
            <a:normAutofit/>
          </a:bodyPr>
          <a:lstStyle/>
          <a:p>
            <a:r>
              <a:rPr lang="en-AU" dirty="0"/>
              <a:t>Multiple synchronised agile teams (</a:t>
            </a:r>
            <a:r>
              <a:rPr lang="en-AU" dirty="0" err="1"/>
              <a:t>SAFe</a:t>
            </a:r>
            <a:r>
              <a:rPr lang="en-AU" dirty="0"/>
              <a:t>)</a:t>
            </a:r>
          </a:p>
          <a:p>
            <a:r>
              <a:rPr lang="en-AU" dirty="0"/>
              <a:t>Research software engineering (RSE)</a:t>
            </a:r>
          </a:p>
          <a:p>
            <a:r>
              <a:rPr lang="en-AU" dirty="0"/>
              <a:t>Prototyping and exploratory process</a:t>
            </a:r>
          </a:p>
          <a:p>
            <a:r>
              <a:rPr lang="en-AU" dirty="0"/>
              <a:t>Requires rigour in design and documentation</a:t>
            </a:r>
          </a:p>
          <a:p>
            <a:r>
              <a:rPr lang="en-AU" dirty="0"/>
              <a:t>Requires significant effort in tests, simulation and emulation </a:t>
            </a:r>
            <a:r>
              <a:rPr lang="en-AU" i="1" dirty="0"/>
              <a:t>before </a:t>
            </a:r>
            <a:r>
              <a:rPr lang="en-AU" dirty="0"/>
              <a:t>implementation</a:t>
            </a:r>
          </a:p>
          <a:p>
            <a:r>
              <a:rPr lang="en-AU" dirty="0"/>
              <a:t>Monitor everything</a:t>
            </a:r>
          </a:p>
          <a:p>
            <a:r>
              <a:rPr lang="en-AU" dirty="0"/>
              <a:t>Automate [nearly] everything</a:t>
            </a:r>
          </a:p>
          <a:p>
            <a:endParaRPr lang="en-AU" dirty="0"/>
          </a:p>
        </p:txBody>
      </p:sp>
      <p:sp>
        <p:nvSpPr>
          <p:cNvPr id="8" name="Footer Placeholder 3"/>
          <p:cNvSpPr>
            <a:spLocks noGrp="1"/>
          </p:cNvSpPr>
          <p:nvPr>
            <p:ph type="ftr" sz="quarter" idx="11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/>
              <a:t>Challenges of Real-time Processing in HPC Environments  </a:t>
            </a:r>
            <a:r>
              <a:rPr lang="en-AU" dirty="0"/>
              <a:t>|  Eric </a:t>
            </a:r>
            <a:r>
              <a:rPr lang="en-AU" dirty="0" err="1"/>
              <a:t>Bastholm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ABE124A-B5C5-46E0-B944-45307B126769}" type="slidenum">
              <a:rPr lang="en-AU" smtClean="0"/>
              <a:pPr/>
              <a:t>21</a:t>
            </a:fld>
            <a:r>
              <a:rPr lang="en-AU"/>
              <a:t>  |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12088933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1AF4374-F5C8-8A45-A65F-EED6EAF995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/>
              <a:t>Presentation title  |  Presenter name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272F48B-603B-D741-B169-2FD1C34ED41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ABE124A-B5C5-46E0-B944-45307B126769}" type="slidenum">
              <a:rPr lang="en-AU" smtClean="0"/>
              <a:pPr/>
              <a:t>22</a:t>
            </a:fld>
            <a:r>
              <a:rPr lang="en-AU"/>
              <a:t>  |</a:t>
            </a:r>
            <a:endParaRPr lang="en-AU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B67330E-35D7-4946-A2F0-383750146D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3338" y="414412"/>
            <a:ext cx="5817324" cy="4314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160126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AU" dirty="0"/>
              <a:t>Agile for Researchers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358778" y="951311"/>
            <a:ext cx="8461375" cy="3636664"/>
          </a:xfrm>
        </p:spPr>
        <p:txBody>
          <a:bodyPr>
            <a:normAutofit/>
          </a:bodyPr>
          <a:lstStyle/>
          <a:p>
            <a:r>
              <a:rPr lang="en-AU" dirty="0"/>
              <a:t>Use a (formal) software process</a:t>
            </a:r>
          </a:p>
          <a:p>
            <a:r>
              <a:rPr lang="en-AU" dirty="0"/>
              <a:t>Tolerate and accept the uncertainty</a:t>
            </a:r>
          </a:p>
          <a:p>
            <a:r>
              <a:rPr lang="en-AU" dirty="0"/>
              <a:t>Allow solutions to grow organically, through exploration</a:t>
            </a:r>
          </a:p>
          <a:p>
            <a:r>
              <a:rPr lang="en-AU" dirty="0"/>
              <a:t>Qualitative measures, not quantitative </a:t>
            </a:r>
          </a:p>
          <a:p>
            <a:r>
              <a:rPr lang="en-AU" dirty="0"/>
              <a:t>Think “goals” rather than “tasks”</a:t>
            </a:r>
          </a:p>
          <a:p>
            <a:r>
              <a:rPr lang="en-AU" dirty="0"/>
              <a:t>Measure goal satisfaction, not task completion</a:t>
            </a:r>
          </a:p>
          <a:p>
            <a:r>
              <a:rPr lang="en-AU" dirty="0"/>
              <a:t>Goal definition and task breakdown intertwine across scale</a:t>
            </a:r>
          </a:p>
          <a:p>
            <a:r>
              <a:rPr lang="en-AU" dirty="0"/>
              <a:t>Together they form a solution</a:t>
            </a:r>
          </a:p>
        </p:txBody>
      </p:sp>
      <p:sp>
        <p:nvSpPr>
          <p:cNvPr id="8" name="Footer Placeholder 3"/>
          <p:cNvSpPr>
            <a:spLocks noGrp="1"/>
          </p:cNvSpPr>
          <p:nvPr>
            <p:ph type="ftr" sz="quarter" idx="11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/>
              <a:t>Challenges of Real-time Processing in HPC Environments  </a:t>
            </a:r>
            <a:r>
              <a:rPr lang="en-AU" dirty="0"/>
              <a:t>|  Eric </a:t>
            </a:r>
            <a:r>
              <a:rPr lang="en-AU" dirty="0" err="1"/>
              <a:t>Bastholm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ABE124A-B5C5-46E0-B944-45307B126769}" type="slidenum">
              <a:rPr lang="en-AU" smtClean="0"/>
              <a:pPr/>
              <a:t>23</a:t>
            </a:fld>
            <a:r>
              <a:rPr lang="en-AU"/>
              <a:t>  |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97750207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eaLnBrk="1" hangingPunct="1">
              <a:spcAft>
                <a:spcPct val="0"/>
              </a:spcAft>
            </a:pPr>
            <a:r>
              <a:rPr lang="en-US" dirty="0"/>
              <a:t>ASKAP:</a:t>
            </a:r>
          </a:p>
          <a:p>
            <a:pPr lvl="1" eaLnBrk="1" hangingPunct="1"/>
            <a:r>
              <a:rPr lang="en-US" dirty="0"/>
              <a:t>What’s next?</a:t>
            </a:r>
          </a:p>
          <a:p>
            <a:pPr lvl="2"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286754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AU" dirty="0"/>
              <a:t>What’s next?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358779" y="951311"/>
            <a:ext cx="8461372" cy="3636664"/>
          </a:xfrm>
        </p:spPr>
        <p:txBody>
          <a:bodyPr>
            <a:normAutofit/>
          </a:bodyPr>
          <a:lstStyle/>
          <a:p>
            <a:r>
              <a:rPr lang="en-AU" dirty="0"/>
              <a:t>More automation in the workflow</a:t>
            </a:r>
          </a:p>
          <a:p>
            <a:r>
              <a:rPr lang="en-AU" dirty="0" err="1"/>
              <a:t>Pawsey</a:t>
            </a:r>
            <a:r>
              <a:rPr lang="en-AU" dirty="0"/>
              <a:t> refresh</a:t>
            </a:r>
          </a:p>
          <a:p>
            <a:r>
              <a:rPr lang="en-AU" dirty="0"/>
              <a:t>Increase external distribution of </a:t>
            </a:r>
            <a:r>
              <a:rPr lang="en-AU" dirty="0" err="1"/>
              <a:t>YANDAsoft</a:t>
            </a:r>
            <a:r>
              <a:rPr lang="en-AU" dirty="0"/>
              <a:t> </a:t>
            </a:r>
          </a:p>
          <a:p>
            <a:r>
              <a:rPr lang="en-AU" dirty="0"/>
              <a:t>Look at streaming to reduce file I/O</a:t>
            </a:r>
          </a:p>
          <a:p>
            <a:endParaRPr lang="en-AU" dirty="0"/>
          </a:p>
        </p:txBody>
      </p:sp>
      <p:sp>
        <p:nvSpPr>
          <p:cNvPr id="8" name="Footer Placeholder 3"/>
          <p:cNvSpPr>
            <a:spLocks noGrp="1"/>
          </p:cNvSpPr>
          <p:nvPr>
            <p:ph type="ftr" sz="quarter" idx="11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/>
              <a:t>Challenges of Real-time Processing in HPC Environments  </a:t>
            </a:r>
            <a:r>
              <a:rPr lang="en-AU" dirty="0"/>
              <a:t>|  Eric </a:t>
            </a:r>
            <a:r>
              <a:rPr lang="en-AU" dirty="0" err="1"/>
              <a:t>Bastholm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ABE124A-B5C5-46E0-B944-45307B126769}" type="slidenum">
              <a:rPr lang="en-AU" smtClean="0"/>
              <a:pPr/>
              <a:t>25</a:t>
            </a:fld>
            <a:r>
              <a:rPr lang="en-AU"/>
              <a:t>  |</a:t>
            </a:r>
            <a:endParaRPr lang="en-AU" dirty="0"/>
          </a:p>
        </p:txBody>
      </p:sp>
      <p:pic>
        <p:nvPicPr>
          <p:cNvPr id="7" name="Picture 6" descr="askap_sunset_slice.jpg">
            <a:extLst>
              <a:ext uri="{FF2B5EF4-FFF2-40B4-BE49-F238E27FC236}">
                <a16:creationId xmlns:a16="http://schemas.microsoft.com/office/drawing/2014/main" id="{EB4963B1-0393-4C49-8387-75141D4E038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51"/>
          <a:stretch/>
        </p:blipFill>
        <p:spPr>
          <a:xfrm>
            <a:off x="0" y="2787774"/>
            <a:ext cx="9144000" cy="2355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511852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AU" dirty="0"/>
              <a:t>Take 3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358778" y="951311"/>
            <a:ext cx="8461375" cy="3636664"/>
          </a:xfrm>
        </p:spPr>
        <p:txBody>
          <a:bodyPr>
            <a:normAutofit/>
          </a:bodyPr>
          <a:lstStyle/>
          <a:p>
            <a:r>
              <a:rPr lang="en-AU" dirty="0"/>
              <a:t>Radio Astronomy is experiencing a paradigm shift</a:t>
            </a:r>
          </a:p>
          <a:p>
            <a:r>
              <a:rPr lang="en-AU" dirty="0"/>
              <a:t>Research software engineering is not just IT</a:t>
            </a:r>
          </a:p>
          <a:p>
            <a:r>
              <a:rPr lang="en-AU" dirty="0"/>
              <a:t>Tech + algorithms + process + dev culture -&gt; success </a:t>
            </a:r>
          </a:p>
          <a:p>
            <a:endParaRPr lang="en-AU" dirty="0"/>
          </a:p>
        </p:txBody>
      </p:sp>
      <p:sp>
        <p:nvSpPr>
          <p:cNvPr id="8" name="Footer Placeholder 3"/>
          <p:cNvSpPr>
            <a:spLocks noGrp="1"/>
          </p:cNvSpPr>
          <p:nvPr>
            <p:ph type="ftr" sz="quarter" idx="11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/>
              <a:t>Challenges of Real-time Processing in HPC Environments  </a:t>
            </a:r>
            <a:r>
              <a:rPr lang="en-AU" dirty="0"/>
              <a:t>|  Eric </a:t>
            </a:r>
            <a:r>
              <a:rPr lang="en-AU" dirty="0" err="1"/>
              <a:t>Bastholm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ABE124A-B5C5-46E0-B944-45307B126769}" type="slidenum">
              <a:rPr lang="en-AU" smtClean="0"/>
              <a:pPr/>
              <a:t>26</a:t>
            </a:fld>
            <a:r>
              <a:rPr lang="en-AU"/>
              <a:t>  |</a:t>
            </a:r>
            <a:endParaRPr lang="en-AU" dirty="0"/>
          </a:p>
        </p:txBody>
      </p:sp>
      <p:pic>
        <p:nvPicPr>
          <p:cNvPr id="7" name="Picture 6" descr="askap_long4.jpg">
            <a:extLst>
              <a:ext uri="{FF2B5EF4-FFF2-40B4-BE49-F238E27FC236}">
                <a16:creationId xmlns:a16="http://schemas.microsoft.com/office/drawing/2014/main" id="{802326B0-E88E-2C48-BD9C-12D0CCACF6D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37" b="13115"/>
          <a:stretch/>
        </p:blipFill>
        <p:spPr>
          <a:xfrm>
            <a:off x="0" y="2355726"/>
            <a:ext cx="9144000" cy="2787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853095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subTitle" idx="1"/>
          </p:nvPr>
        </p:nvSpPr>
        <p:spPr>
          <a:xfrm>
            <a:off x="358774" y="2499742"/>
            <a:ext cx="3925194" cy="1442432"/>
          </a:xfrm>
          <a:effectLst>
            <a:outerShdw blurRad="50800" dist="38100" dir="2700000" algn="tl" rotWithShape="0">
              <a:prstClr val="black"/>
            </a:outerShdw>
          </a:effectLst>
        </p:spPr>
        <p:txBody>
          <a:bodyPr numCol="1">
            <a:normAutofit/>
          </a:bodyPr>
          <a:lstStyle/>
          <a:p>
            <a:pPr>
              <a:lnSpc>
                <a:spcPct val="80000"/>
              </a:lnSpc>
              <a:spcAft>
                <a:spcPct val="0"/>
              </a:spcAft>
            </a:pPr>
            <a:r>
              <a:rPr lang="en-US" sz="1500" dirty="0">
                <a:effectLst>
                  <a:outerShdw blurRad="50800" dist="38100" dir="2700000" algn="tl" rotWithShape="0">
                    <a:prstClr val="black"/>
                  </a:outerShdw>
                </a:effectLst>
              </a:rPr>
              <a:t>CSIRO Astronomy and Space Science</a:t>
            </a:r>
          </a:p>
          <a:p>
            <a:pPr lvl="1">
              <a:lnSpc>
                <a:spcPct val="80000"/>
              </a:lnSpc>
              <a:tabLst>
                <a:tab pos="355600" algn="l"/>
              </a:tabLst>
            </a:pPr>
            <a:r>
              <a:rPr lang="en-US" sz="1500" dirty="0">
                <a:effectLst>
                  <a:outerShdw blurRad="50800" dist="38100" dir="2700000" algn="tl" rotWithShape="0">
                    <a:prstClr val="black"/>
                  </a:outerShdw>
                </a:effectLst>
              </a:rPr>
              <a:t>Eric </a:t>
            </a:r>
            <a:r>
              <a:rPr lang="en-US" sz="1500" dirty="0" err="1">
                <a:effectLst>
                  <a:outerShdw blurRad="50800" dist="38100" dir="2700000" algn="tl" rotWithShape="0">
                    <a:prstClr val="black"/>
                  </a:outerShdw>
                </a:effectLst>
              </a:rPr>
              <a:t>Bastholm</a:t>
            </a:r>
            <a:br>
              <a:rPr lang="en-US" sz="1500" dirty="0">
                <a:effectLst>
                  <a:outerShdw blurRad="50800" dist="38100" dir="2700000" algn="tl" rotWithShape="0">
                    <a:prstClr val="black"/>
                  </a:outerShdw>
                </a:effectLst>
              </a:rPr>
            </a:br>
            <a:r>
              <a:rPr lang="en-US" sz="1500" dirty="0">
                <a:effectLst>
                  <a:outerShdw blurRad="50800" dist="38100" dir="2700000" algn="tl" rotWithShape="0">
                    <a:prstClr val="black"/>
                  </a:outerShdw>
                </a:effectLst>
              </a:rPr>
              <a:t>Team Leader ASKAP SDP</a:t>
            </a:r>
          </a:p>
          <a:p>
            <a:pPr marL="270000" lvl="2" indent="-270000">
              <a:lnSpc>
                <a:spcPct val="80000"/>
              </a:lnSpc>
              <a:spcAft>
                <a:spcPct val="0"/>
              </a:spcAft>
            </a:pPr>
            <a:r>
              <a:rPr lang="en-US" sz="1500" b="1" dirty="0">
                <a:effectLst>
                  <a:outerShdw blurRad="50800" dist="38100" dir="2700000" algn="tl" rotWithShape="0">
                    <a:prstClr val="black"/>
                  </a:outerShdw>
                </a:effectLst>
              </a:rPr>
              <a:t>t</a:t>
            </a:r>
            <a:r>
              <a:rPr lang="en-US" sz="1500" dirty="0">
                <a:effectLst>
                  <a:outerShdw blurRad="50800" dist="38100" dir="2700000" algn="tl" rotWithShape="0">
                    <a:prstClr val="black"/>
                  </a:outerShdw>
                </a:effectLst>
              </a:rPr>
              <a:t>	+61 8 6436 8505</a:t>
            </a:r>
          </a:p>
          <a:p>
            <a:pPr marL="270000" lvl="2" indent="-270000">
              <a:lnSpc>
                <a:spcPct val="80000"/>
              </a:lnSpc>
              <a:spcAft>
                <a:spcPct val="0"/>
              </a:spcAft>
            </a:pPr>
            <a:r>
              <a:rPr lang="en-US" sz="1500" b="1" dirty="0">
                <a:effectLst>
                  <a:outerShdw blurRad="50800" dist="38100" dir="2700000" algn="tl" rotWithShape="0">
                    <a:prstClr val="black"/>
                  </a:outerShdw>
                </a:effectLst>
              </a:rPr>
              <a:t>e</a:t>
            </a:r>
            <a:r>
              <a:rPr lang="en-US" sz="1500" dirty="0">
                <a:effectLst>
                  <a:outerShdw blurRad="50800" dist="38100" dir="2700000" algn="tl" rotWithShape="0">
                    <a:prstClr val="black"/>
                  </a:outerShdw>
                </a:effectLst>
              </a:rPr>
              <a:t>	</a:t>
            </a:r>
            <a:r>
              <a:rPr lang="en-US" sz="1500" dirty="0" err="1">
                <a:effectLst>
                  <a:outerShdw blurRad="50800" dist="38100" dir="2700000" algn="tl" rotWithShape="0">
                    <a:prstClr val="black"/>
                  </a:outerShdw>
                </a:effectLst>
              </a:rPr>
              <a:t>eric.bastholm@csiro.au</a:t>
            </a:r>
            <a:endParaRPr lang="en-US" sz="1500" dirty="0">
              <a:effectLst>
                <a:outerShdw blurRad="50800" dist="38100" dir="2700000" algn="tl" rotWithShape="0">
                  <a:prstClr val="black"/>
                </a:outerShdw>
              </a:effectLst>
            </a:endParaRPr>
          </a:p>
          <a:p>
            <a:pPr marL="270000" lvl="2" indent="-270000">
              <a:lnSpc>
                <a:spcPct val="80000"/>
              </a:lnSpc>
              <a:spcAft>
                <a:spcPct val="0"/>
              </a:spcAft>
            </a:pPr>
            <a:r>
              <a:rPr lang="en-US" sz="1500" b="1" dirty="0">
                <a:effectLst>
                  <a:outerShdw blurRad="50800" dist="38100" dir="2700000" algn="tl" rotWithShape="0">
                    <a:prstClr val="black"/>
                  </a:outerShdw>
                </a:effectLst>
              </a:rPr>
              <a:t>w</a:t>
            </a:r>
            <a:r>
              <a:rPr lang="en-US" sz="1500" dirty="0">
                <a:effectLst>
                  <a:outerShdw blurRad="50800" dist="38100" dir="2700000" algn="tl" rotWithShape="0">
                    <a:prstClr val="black"/>
                  </a:outerShdw>
                </a:effectLst>
              </a:rPr>
              <a:t>	www.csiro.au/Research/Astronomy</a:t>
            </a:r>
          </a:p>
          <a:p>
            <a:pPr marL="270000" lvl="2" indent="-270000">
              <a:lnSpc>
                <a:spcPct val="80000"/>
              </a:lnSpc>
              <a:spcAft>
                <a:spcPct val="0"/>
              </a:spcAft>
            </a:pPr>
            <a:endParaRPr lang="en-US" sz="1500" dirty="0">
              <a:effectLst>
                <a:outerShdw blurRad="50800" dist="38100" dir="2700000" algn="tl" rotWithShape="0">
                  <a:prstClr val="black"/>
                </a:outerShdw>
              </a:effectLst>
            </a:endParaRPr>
          </a:p>
        </p:txBody>
      </p:sp>
      <p:sp>
        <p:nvSpPr>
          <p:cNvPr id="38913" name="Title 3"/>
          <p:cNvSpPr>
            <a:spLocks noGrp="1"/>
          </p:cNvSpPr>
          <p:nvPr>
            <p:ph type="title"/>
          </p:nvPr>
        </p:nvSpPr>
        <p:spPr>
          <a:effectLst>
            <a:outerShdw blurRad="50800" dist="38100" dir="2700000" algn="tl" rotWithShape="0">
              <a:prstClr val="black"/>
            </a:outerShdw>
          </a:effectLst>
        </p:spPr>
        <p:txBody>
          <a:bodyPr/>
          <a:lstStyle/>
          <a:p>
            <a:pPr eaLnBrk="1" hangingPunct="1">
              <a:spcAft>
                <a:spcPct val="0"/>
              </a:spcAft>
            </a:pPr>
            <a:r>
              <a:rPr lang="en-US" dirty="0">
                <a:effectLst>
                  <a:outerShdw blurRad="50800" dist="38100" dir="2700000" algn="ctr" rotWithShape="0">
                    <a:schemeClr val="tx1"/>
                  </a:outerShdw>
                </a:effectLst>
              </a:rPr>
              <a:t>Thank you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AU" dirty="0"/>
              <a:t>CSIRO Astronomy and Space Science</a:t>
            </a:r>
          </a:p>
        </p:txBody>
      </p:sp>
      <p:sp>
        <p:nvSpPr>
          <p:cNvPr id="2" name="Rounded Rectangle 1"/>
          <p:cNvSpPr/>
          <p:nvPr/>
        </p:nvSpPr>
        <p:spPr>
          <a:xfrm>
            <a:off x="2249202" y="339502"/>
            <a:ext cx="4680520" cy="770384"/>
          </a:xfrm>
          <a:prstGeom prst="roundRect">
            <a:avLst/>
          </a:prstGeom>
          <a:solidFill>
            <a:schemeClr val="tx1">
              <a:alpha val="3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i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/>
                  </a:outerShdw>
                </a:effectLst>
              </a:rPr>
              <a:t>We acknowledge the </a:t>
            </a:r>
            <a:r>
              <a:rPr lang="en-US" i="1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/>
                  </a:outerShdw>
                </a:effectLst>
              </a:rPr>
              <a:t>Wajarri</a:t>
            </a:r>
            <a:r>
              <a:rPr lang="en-US" i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/>
                  </a:outerShdw>
                </a:effectLst>
              </a:rPr>
              <a:t> </a:t>
            </a:r>
            <a:r>
              <a:rPr lang="en-US" i="1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/>
                  </a:outerShdw>
                </a:effectLst>
              </a:rPr>
              <a:t>Yamatji</a:t>
            </a:r>
            <a:r>
              <a:rPr lang="en-US" i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/>
                  </a:outerShdw>
                </a:effectLst>
              </a:rPr>
              <a:t> people as</a:t>
            </a:r>
          </a:p>
          <a:p>
            <a:r>
              <a:rPr lang="en-US" i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/>
                  </a:outerShdw>
                </a:effectLst>
              </a:rPr>
              <a:t>the traditional owners of the Observatory site.</a:t>
            </a:r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C6588391-768B-C043-B5EB-8233F048DE69}"/>
              </a:ext>
            </a:extLst>
          </p:cNvPr>
          <p:cNvSpPr txBox="1">
            <a:spLocks/>
          </p:cNvSpPr>
          <p:nvPr/>
        </p:nvSpPr>
        <p:spPr>
          <a:xfrm>
            <a:off x="358774" y="4803998"/>
            <a:ext cx="3925194" cy="216024"/>
          </a:xfrm>
          <a:prstGeom prst="rect">
            <a:avLst/>
          </a:prstGeom>
          <a:effectLst>
            <a:outerShdw blurRad="50800" dist="38100" dir="2700000" algn="tl" rotWithShape="0">
              <a:prstClr val="black"/>
            </a:outerShdw>
          </a:effectLst>
        </p:spPr>
        <p:txBody>
          <a:bodyPr vert="horz" lIns="0" tIns="0" rIns="0" bIns="0" numCol="1" spcCol="36000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3000"/>
              </a:spcBef>
              <a:buFont typeface="Arial" pitchFamily="34" charset="0"/>
              <a:buNone/>
              <a:defRPr sz="16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563"/>
              </a:spcAft>
              <a:buFont typeface="Calibri" pitchFamily="34" charset="0"/>
              <a:buNone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266400" indent="-26640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Calibri" pitchFamily="34" charset="0"/>
              <a:buNone/>
              <a:tabLst>
                <a:tab pos="356400" algn="l"/>
              </a:tabLst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Calibri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Calibri" pitchFamily="34" charset="0"/>
              <a:buNone/>
              <a:tabLst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80000"/>
              </a:lnSpc>
              <a:spcAft>
                <a:spcPct val="0"/>
              </a:spcAft>
            </a:pPr>
            <a:r>
              <a:rPr lang="en-US" sz="1050" dirty="0">
                <a:effectLst>
                  <a:outerShdw blurRad="50800" dist="38100" dir="2700000" algn="tl" rotWithShape="0">
                    <a:prstClr val="black"/>
                  </a:outerShdw>
                </a:effectLst>
              </a:rPr>
              <a:t>Slides by Eric </a:t>
            </a:r>
            <a:r>
              <a:rPr lang="en-US" sz="1050" dirty="0" err="1">
                <a:effectLst>
                  <a:outerShdw blurRad="50800" dist="38100" dir="2700000" algn="tl" rotWithShape="0">
                    <a:prstClr val="black"/>
                  </a:outerShdw>
                </a:effectLst>
              </a:rPr>
              <a:t>Bastholm</a:t>
            </a:r>
            <a:r>
              <a:rPr lang="en-US" sz="1050" dirty="0">
                <a:effectLst>
                  <a:outerShdw blurRad="50800" dist="38100" dir="2700000" algn="tl" rotWithShape="0">
                    <a:prstClr val="black"/>
                  </a:outerShdw>
                </a:effectLst>
              </a:rPr>
              <a:t>, Wasim Raja, Max </a:t>
            </a:r>
            <a:r>
              <a:rPr lang="en-US" sz="1050" dirty="0" err="1">
                <a:effectLst>
                  <a:outerShdw blurRad="50800" dist="38100" dir="2700000" algn="tl" rotWithShape="0">
                    <a:prstClr val="black"/>
                  </a:outerShdw>
                </a:effectLst>
              </a:rPr>
              <a:t>Voronkov</a:t>
            </a:r>
            <a:r>
              <a:rPr lang="en-US" sz="1050" dirty="0">
                <a:effectLst>
                  <a:outerShdw blurRad="50800" dist="38100" dir="2700000" algn="tl" rotWithShape="0">
                    <a:prstClr val="black"/>
                  </a:outerShdw>
                </a:effectLst>
              </a:rPr>
              <a:t>, Matt Whiting</a:t>
            </a:r>
          </a:p>
          <a:p>
            <a:pPr marL="270000" lvl="2" indent="-270000">
              <a:lnSpc>
                <a:spcPct val="80000"/>
              </a:lnSpc>
              <a:spcAft>
                <a:spcPct val="0"/>
              </a:spcAft>
            </a:pPr>
            <a:endParaRPr lang="en-US" sz="1050" dirty="0">
              <a:effectLst>
                <a:outerShdw blurRad="50800" dist="38100" dir="2700000" algn="tl" rotWithShape="0">
                  <a:prstClr val="black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614299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eaLnBrk="1" hangingPunct="1">
              <a:spcAft>
                <a:spcPct val="0"/>
              </a:spcAft>
            </a:pPr>
            <a:r>
              <a:rPr lang="en-US" dirty="0"/>
              <a:t>ASKAP:</a:t>
            </a:r>
          </a:p>
          <a:p>
            <a:pPr lvl="1" eaLnBrk="1" hangingPunct="1"/>
            <a:r>
              <a:rPr lang="en-US" dirty="0"/>
              <a:t>Australian Square </a:t>
            </a:r>
            <a:r>
              <a:rPr lang="en-US" dirty="0" err="1"/>
              <a:t>Kilometre</a:t>
            </a:r>
            <a:r>
              <a:rPr lang="en-US" dirty="0"/>
              <a:t> Array Pathfinder</a:t>
            </a:r>
          </a:p>
          <a:p>
            <a:pPr lvl="2"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77265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4F83E5-801D-FB43-932C-FA5C847B6E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Outback!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C268F3-7A62-534F-9689-8D25FDF522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8779" y="951311"/>
            <a:ext cx="2557038" cy="3429641"/>
          </a:xfrm>
        </p:spPr>
        <p:txBody>
          <a:bodyPr/>
          <a:lstStyle/>
          <a:p>
            <a:r>
              <a:rPr lang="en-US" dirty="0"/>
              <a:t>Population: </a:t>
            </a:r>
            <a:br>
              <a:rPr lang="en-US" dirty="0"/>
            </a:br>
            <a:r>
              <a:rPr lang="en-US" dirty="0"/>
              <a:t>10 +- 10</a:t>
            </a:r>
          </a:p>
          <a:p>
            <a:r>
              <a:rPr lang="en-US" dirty="0"/>
              <a:t>Murchison Radio Astronomy Observatory (MRO)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388F601-5A2E-4A43-B9C4-70F9C1543F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/>
              <a:t>Presentation title  |  Presenter name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85CB187-5761-4149-B1B8-4CDC993430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ABE124A-B5C5-46E0-B944-45307B126769}" type="slidenum">
              <a:rPr lang="en-AU" smtClean="0"/>
              <a:pPr/>
              <a:t>4</a:t>
            </a:fld>
            <a:r>
              <a:rPr lang="en-AU"/>
              <a:t>  |</a:t>
            </a:r>
            <a:endParaRPr lang="en-AU" dirty="0"/>
          </a:p>
        </p:txBody>
      </p:sp>
      <p:pic>
        <p:nvPicPr>
          <p:cNvPr id="6" name="Google Shape;211;p17">
            <a:extLst>
              <a:ext uri="{FF2B5EF4-FFF2-40B4-BE49-F238E27FC236}">
                <a16:creationId xmlns:a16="http://schemas.microsoft.com/office/drawing/2014/main" id="{9F110B84-6A09-0641-8AA6-DC8AC61EFA08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915816" y="0"/>
            <a:ext cx="6228184" cy="517289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9910A0B5-C747-0041-9E5B-6D973ADABED1}"/>
              </a:ext>
            </a:extLst>
          </p:cNvPr>
          <p:cNvSpPr/>
          <p:nvPr/>
        </p:nvSpPr>
        <p:spPr>
          <a:xfrm>
            <a:off x="3635896" y="3579862"/>
            <a:ext cx="72008" cy="72008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7FE8305B-DBDF-A743-A936-5A0982D63088}"/>
              </a:ext>
            </a:extLst>
          </p:cNvPr>
          <p:cNvSpPr/>
          <p:nvPr/>
        </p:nvSpPr>
        <p:spPr>
          <a:xfrm>
            <a:off x="3419872" y="3003798"/>
            <a:ext cx="72008" cy="72008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D5D1B0B8-3FAA-784B-B4C4-021F37D9C035}"/>
              </a:ext>
            </a:extLst>
          </p:cNvPr>
          <p:cNvSpPr/>
          <p:nvPr/>
        </p:nvSpPr>
        <p:spPr>
          <a:xfrm>
            <a:off x="8388424" y="4227934"/>
            <a:ext cx="72008" cy="72008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546315F-EB45-344C-B6D5-4B1AD62561C4}"/>
              </a:ext>
            </a:extLst>
          </p:cNvPr>
          <p:cNvSpPr txBox="1"/>
          <p:nvPr/>
        </p:nvSpPr>
        <p:spPr>
          <a:xfrm>
            <a:off x="8413965" y="4303030"/>
            <a:ext cx="813043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>
                <a:ln w="0">
                  <a:noFill/>
                </a:ln>
                <a:solidFill>
                  <a:schemeClr val="bg1"/>
                </a:solidFill>
                <a:effectLst>
                  <a:outerShdw dist="50800" dir="5400000" algn="ctr" rotWithShape="0">
                    <a:schemeClr val="tx1"/>
                  </a:outerShdw>
                </a:effectLst>
              </a:rPr>
              <a:t>(CSIRO ATNF)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AAB3229-6DA4-AA46-AEEC-7325B8C26A6A}"/>
              </a:ext>
            </a:extLst>
          </p:cNvPr>
          <p:cNvSpPr txBox="1"/>
          <p:nvPr/>
        </p:nvSpPr>
        <p:spPr>
          <a:xfrm>
            <a:off x="3686200" y="3500450"/>
            <a:ext cx="441146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>
                <a:ln w="0">
                  <a:noFill/>
                </a:ln>
                <a:solidFill>
                  <a:schemeClr val="bg1"/>
                </a:solidFill>
                <a:effectLst>
                  <a:outerShdw dist="50800" dir="5400000" algn="ctr" rotWithShape="0">
                    <a:schemeClr val="tx1"/>
                  </a:outerShdw>
                </a:effectLst>
              </a:rPr>
              <a:t>Perth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AECA737-1936-214F-92C4-99873D2D902A}"/>
              </a:ext>
            </a:extLst>
          </p:cNvPr>
          <p:cNvSpPr txBox="1"/>
          <p:nvPr/>
        </p:nvSpPr>
        <p:spPr>
          <a:xfrm>
            <a:off x="3474276" y="2924386"/>
            <a:ext cx="657552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>
                <a:ln w="0">
                  <a:noFill/>
                </a:ln>
                <a:solidFill>
                  <a:schemeClr val="bg1"/>
                </a:solidFill>
                <a:effectLst>
                  <a:outerShdw dist="50800" dir="5400000" algn="ctr" rotWithShape="0">
                    <a:schemeClr val="tx1"/>
                  </a:outerShdw>
                </a:effectLst>
              </a:rPr>
              <a:t>Geraldton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4EEFE57-B113-824F-83F0-843EFF82B71B}"/>
              </a:ext>
            </a:extLst>
          </p:cNvPr>
          <p:cNvSpPr txBox="1"/>
          <p:nvPr/>
        </p:nvSpPr>
        <p:spPr>
          <a:xfrm>
            <a:off x="8424427" y="4131319"/>
            <a:ext cx="522900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>
                <a:ln w="0">
                  <a:noFill/>
                </a:ln>
                <a:solidFill>
                  <a:schemeClr val="bg1"/>
                </a:solidFill>
                <a:effectLst>
                  <a:outerShdw dist="50800" dir="5400000" algn="ctr" rotWithShape="0">
                    <a:schemeClr val="tx1"/>
                  </a:outerShdw>
                </a:effectLst>
              </a:rPr>
              <a:t>Sydney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F21A9249-63BC-C246-936D-6622F8DA18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7575" y="4131319"/>
            <a:ext cx="699542" cy="699542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1E2D2FC1-66D9-4148-8881-8BEC1FB58A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878414" y="4131319"/>
            <a:ext cx="699542" cy="699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93398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3"/>
          <p:cNvSpPr>
            <a:spLocks noGrp="1"/>
          </p:cNvSpPr>
          <p:nvPr>
            <p:ph type="ftr" sz="quarter" idx="11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/>
              <a:t>Challenges of Real-time Processing in HPC Environments  </a:t>
            </a:r>
            <a:r>
              <a:rPr lang="en-AU" dirty="0"/>
              <a:t>|  Eric </a:t>
            </a:r>
            <a:r>
              <a:rPr lang="en-AU" dirty="0" err="1"/>
              <a:t>Bastholm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ABE124A-B5C5-46E0-B944-45307B126769}" type="slidenum">
              <a:rPr lang="en-AU" smtClean="0"/>
              <a:pPr/>
              <a:t>5</a:t>
            </a:fld>
            <a:r>
              <a:rPr lang="en-AU"/>
              <a:t>  |</a:t>
            </a:r>
            <a:endParaRPr lang="en-AU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16" y="-3234"/>
            <a:ext cx="9152431" cy="514673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83D5691-9CFC-7445-B522-BB5F3F29489E}"/>
              </a:ext>
            </a:extLst>
          </p:cNvPr>
          <p:cNvSpPr txBox="1"/>
          <p:nvPr/>
        </p:nvSpPr>
        <p:spPr>
          <a:xfrm>
            <a:off x="7729574" y="4808775"/>
            <a:ext cx="141442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>
                <a:solidFill>
                  <a:schemeClr val="bg1">
                    <a:lumMod val="85000"/>
                  </a:schemeClr>
                </a:solidFill>
                <a:effectLst>
                  <a:outerShdw blurRad="38100" dist="63500" dir="2700000" algn="tl" rotWithShape="0">
                    <a:prstClr val="black"/>
                  </a:outerShdw>
                </a:effectLst>
              </a:rPr>
              <a:t>Image credit: CSIRO</a:t>
            </a:r>
          </a:p>
        </p:txBody>
      </p:sp>
    </p:spTree>
    <p:extLst>
      <p:ext uri="{BB962C8B-B14F-4D97-AF65-F5344CB8AC3E}">
        <p14:creationId xmlns:p14="http://schemas.microsoft.com/office/powerpoint/2010/main" val="26169879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ABE124A-B5C5-46E0-B944-45307B126769}" type="slidenum">
              <a:rPr lang="en-AU" smtClean="0"/>
              <a:pPr/>
              <a:t>6</a:t>
            </a:fld>
            <a:r>
              <a:rPr lang="en-AU" dirty="0"/>
              <a:t>  |</a:t>
            </a:r>
          </a:p>
        </p:txBody>
      </p:sp>
      <p:sp>
        <p:nvSpPr>
          <p:cNvPr id="8" name="Footer Placeholder 3"/>
          <p:cNvSpPr>
            <a:spLocks noGrp="1"/>
          </p:cNvSpPr>
          <p:nvPr>
            <p:ph type="ftr" sz="quarter" idx="11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/>
              <a:t>Challenges of Real-time Processing in HPC Environments  </a:t>
            </a:r>
            <a:r>
              <a:rPr lang="en-AU" dirty="0"/>
              <a:t>|  Eric </a:t>
            </a:r>
            <a:r>
              <a:rPr lang="en-AU" dirty="0" err="1"/>
              <a:t>Bastholm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AU" dirty="0"/>
              <a:t>ASKAP</a:t>
            </a:r>
          </a:p>
        </p:txBody>
      </p:sp>
      <p:sp>
        <p:nvSpPr>
          <p:cNvPr id="9" name="Content Placeholder 4"/>
          <p:cNvSpPr txBox="1">
            <a:spLocks/>
          </p:cNvSpPr>
          <p:nvPr/>
        </p:nvSpPr>
        <p:spPr>
          <a:xfrm>
            <a:off x="358777" y="860644"/>
            <a:ext cx="5892004" cy="3636664"/>
          </a:xfrm>
          <a:prstGeom prst="rect">
            <a:avLst/>
          </a:prstGeom>
          <a:solidFill>
            <a:schemeClr val="bg1"/>
          </a:solidFill>
        </p:spPr>
        <p:txBody>
          <a:bodyPr vert="horz" lIns="0" tIns="0" rIns="0" bIns="0" rtlCol="0">
            <a:normAutofit/>
          </a:bodyPr>
          <a:lstStyle>
            <a:lvl1pPr marL="216000" indent="-2160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32000" indent="-2160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Calibri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8000" indent="-2160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Calibri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64000" indent="-2160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Calibri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80000" indent="-2160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Calibri" pitchFamily="34" charset="0"/>
              <a:buChar char="•"/>
              <a:tabLst/>
              <a:defRPr sz="18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dirty="0"/>
              <a:t>36-antenna interferometer</a:t>
            </a:r>
          </a:p>
          <a:p>
            <a:r>
              <a:rPr lang="en-AU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Operating frequency: 700-1800 MHz</a:t>
            </a:r>
          </a:p>
          <a:p>
            <a:r>
              <a:rPr lang="en-AU" dirty="0"/>
              <a:t>Phased Array Feeds: Very Wide Field of view</a:t>
            </a:r>
          </a:p>
          <a:p>
            <a:r>
              <a:rPr lang="en-AU" dirty="0"/>
              <a:t>36 beams</a:t>
            </a:r>
          </a:p>
          <a:p>
            <a:r>
              <a:rPr lang="en-AU" dirty="0"/>
              <a:t>3 axis mount with roll-axis, the whole antenna can rotate fixing beams on the sky</a:t>
            </a:r>
          </a:p>
          <a:p>
            <a:r>
              <a:rPr lang="en-AU" dirty="0"/>
              <a:t>High dynamic range imaging</a:t>
            </a:r>
          </a:p>
          <a:p>
            <a:r>
              <a:rPr lang="en-AU" dirty="0"/>
              <a:t>Easier processing</a:t>
            </a:r>
          </a:p>
          <a:p>
            <a:pPr marL="0" lvl="1" indent="0">
              <a:buNone/>
            </a:pPr>
            <a:endParaRPr lang="en-US" sz="2400" dirty="0"/>
          </a:p>
          <a:p>
            <a:pPr marL="216000" lvl="1">
              <a:buFont typeface="Arial" pitchFamily="34" charset="0"/>
              <a:buChar char="•"/>
            </a:pPr>
            <a:endParaRPr lang="en-US" sz="2400" dirty="0">
              <a:solidFill>
                <a:schemeClr val="bg1"/>
              </a:solidFill>
              <a:effectLst>
                <a:outerShdw blurRad="63500" dist="38100" dir="2700000" algn="tl" rotWithShape="0">
                  <a:prstClr val="black"/>
                </a:outerShdw>
              </a:effectLst>
            </a:endParaRPr>
          </a:p>
          <a:p>
            <a:endParaRPr lang="en-AU" dirty="0">
              <a:solidFill>
                <a:schemeClr val="bg1"/>
              </a:solidFill>
              <a:effectLst>
                <a:outerShdw blurRad="63500" dist="38100" dir="2700000" algn="tl" rotWithShape="0">
                  <a:prstClr val="black"/>
                </a:outerShdw>
              </a:effectLst>
            </a:endParaRPr>
          </a:p>
        </p:txBody>
      </p:sp>
      <p:pic>
        <p:nvPicPr>
          <p:cNvPr id="7" name="Google Shape;202;p16">
            <a:extLst>
              <a:ext uri="{FF2B5EF4-FFF2-40B4-BE49-F238E27FC236}">
                <a16:creationId xmlns:a16="http://schemas.microsoft.com/office/drawing/2014/main" id="{A0BABAEA-C144-8F4B-965F-DE9572540476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250780" y="0"/>
            <a:ext cx="2893219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1437264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18"/>
          <p:cNvSpPr txBox="1">
            <a:spLocks noGrp="1"/>
          </p:cNvSpPr>
          <p:nvPr>
            <p:ph type="title"/>
          </p:nvPr>
        </p:nvSpPr>
        <p:spPr>
          <a:xfrm>
            <a:off x="1412082" y="87475"/>
            <a:ext cx="6346031" cy="639365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0" rIns="0" bIns="0" rtlCol="0" anchor="t" anchorCtr="0">
            <a:noAutofit/>
          </a:bodyPr>
          <a:lstStyle/>
          <a:p>
            <a:pPr algn="ctr">
              <a:spcBef>
                <a:spcPts val="0"/>
              </a:spcBef>
              <a:buClr>
                <a:schemeClr val="accent2"/>
              </a:buClr>
            </a:pPr>
            <a:r>
              <a:rPr lang="en-AU" sz="2430">
                <a:latin typeface="Calibri"/>
                <a:ea typeface="Calibri"/>
                <a:cs typeface="Calibri"/>
                <a:sym typeface="Calibri"/>
              </a:rPr>
              <a:t>The Roll-axis allows high dynamic range imaging</a:t>
            </a:r>
            <a:endParaRPr sz="243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0" name="Google Shape;220;p18"/>
          <p:cNvSpPr txBox="1">
            <a:spLocks noGrp="1"/>
          </p:cNvSpPr>
          <p:nvPr>
            <p:ph type="sldNum" idx="12"/>
          </p:nvPr>
        </p:nvSpPr>
        <p:spPr>
          <a:xfrm>
            <a:off x="330200" y="6504332"/>
            <a:ext cx="288789" cy="1273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algn="r"/>
            <a:fld id="{00000000-1234-1234-1234-123412341234}" type="slidenum">
              <a:rPr lang="en-AU" smtClean="0"/>
              <a:pPr/>
              <a:t>‹#›</a:t>
            </a:fld>
            <a:r>
              <a:rPr lang="en-AU"/>
              <a:t>  |</a:t>
            </a:r>
            <a:endParaRPr sz="675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21" name="Google Shape;221;p1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23628" y="681540"/>
            <a:ext cx="3212976" cy="365157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22" name="Google Shape;222;p18"/>
          <p:cNvGrpSpPr/>
          <p:nvPr/>
        </p:nvGrpSpPr>
        <p:grpSpPr>
          <a:xfrm>
            <a:off x="4625058" y="681540"/>
            <a:ext cx="3354798" cy="3665172"/>
            <a:chOff x="4499992" y="908720"/>
            <a:chExt cx="4473064" cy="4886896"/>
          </a:xfrm>
        </p:grpSpPr>
        <p:pic>
          <p:nvPicPr>
            <p:cNvPr id="223" name="Google Shape;223;p18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4509781" y="908720"/>
              <a:ext cx="4463275" cy="445244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24" name="Google Shape;224;p18"/>
            <p:cNvSpPr txBox="1"/>
            <p:nvPr/>
          </p:nvSpPr>
          <p:spPr>
            <a:xfrm>
              <a:off x="4499992" y="5426284"/>
              <a:ext cx="3305960" cy="3693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69" tIns="34275" rIns="68569" bIns="34275" anchor="t" anchorCtr="0">
              <a:noAutofit/>
            </a:bodyPr>
            <a:lstStyle/>
            <a:p>
              <a:r>
                <a:rPr lang="en-AU" sz="135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Image Courtesy: Ian Heywood</a:t>
              </a:r>
              <a:endParaRPr sz="13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2991400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enA-big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8139" y="-2"/>
            <a:ext cx="2595861" cy="5143502"/>
          </a:xfrm>
          <a:prstGeom prst="rect">
            <a:avLst/>
          </a:prstGeom>
        </p:spPr>
      </p:pic>
      <p:sp>
        <p:nvSpPr>
          <p:cNvPr id="18433" name="Title 1"/>
          <p:cNvSpPr>
            <a:spLocks noGrp="1"/>
          </p:cNvSpPr>
          <p:nvPr>
            <p:ph type="title"/>
          </p:nvPr>
        </p:nvSpPr>
        <p:spPr>
          <a:xfrm>
            <a:off x="358776" y="205980"/>
            <a:ext cx="4789288" cy="639365"/>
          </a:xfrm>
        </p:spPr>
        <p:txBody>
          <a:bodyPr/>
          <a:lstStyle/>
          <a:p>
            <a:pPr eaLnBrk="1" hangingPunct="1"/>
            <a:r>
              <a:rPr lang="en-AU" dirty="0"/>
              <a:t>Wide Field of View</a:t>
            </a:r>
          </a:p>
        </p:txBody>
      </p:sp>
      <p:grpSp>
        <p:nvGrpSpPr>
          <p:cNvPr id="6" name="Group 29"/>
          <p:cNvGrpSpPr>
            <a:grpSpLocks/>
          </p:cNvGrpSpPr>
          <p:nvPr/>
        </p:nvGrpSpPr>
        <p:grpSpPr bwMode="auto">
          <a:xfrm>
            <a:off x="384411" y="221033"/>
            <a:ext cx="8554064" cy="5212238"/>
            <a:chOff x="-1352" y="979"/>
            <a:chExt cx="6867" cy="4024"/>
          </a:xfrm>
        </p:grpSpPr>
        <p:grpSp>
          <p:nvGrpSpPr>
            <p:cNvPr id="7" name="Group 28"/>
            <p:cNvGrpSpPr>
              <a:grpSpLocks/>
            </p:cNvGrpSpPr>
            <p:nvPr/>
          </p:nvGrpSpPr>
          <p:grpSpPr bwMode="auto">
            <a:xfrm>
              <a:off x="210" y="979"/>
              <a:ext cx="5305" cy="2679"/>
              <a:chOff x="210" y="979"/>
              <a:chExt cx="5305" cy="2679"/>
            </a:xfrm>
          </p:grpSpPr>
          <p:sp>
            <p:nvSpPr>
              <p:cNvPr id="9" name="AutoShape 18"/>
              <p:cNvSpPr>
                <a:spLocks/>
              </p:cNvSpPr>
              <p:nvPr/>
            </p:nvSpPr>
            <p:spPr bwMode="auto">
              <a:xfrm>
                <a:off x="3793" y="979"/>
                <a:ext cx="1722" cy="1807"/>
              </a:xfrm>
              <a:prstGeom prst="roundRect">
                <a:avLst>
                  <a:gd name="adj" fmla="val 5296"/>
                </a:avLst>
              </a:prstGeom>
              <a:noFill/>
              <a:ln w="254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1350"/>
              </a:p>
            </p:txBody>
          </p:sp>
          <p:sp>
            <p:nvSpPr>
              <p:cNvPr id="10" name="Line 19"/>
              <p:cNvSpPr>
                <a:spLocks noChangeShapeType="1"/>
              </p:cNvSpPr>
              <p:nvPr/>
            </p:nvSpPr>
            <p:spPr bwMode="auto">
              <a:xfrm flipH="1">
                <a:off x="210" y="2730"/>
                <a:ext cx="3583" cy="928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 type="stealth" w="med" len="med"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1350"/>
              </a:p>
            </p:txBody>
          </p:sp>
        </p:grpSp>
        <p:sp>
          <p:nvSpPr>
            <p:cNvPr id="8" name="Rectangle 21"/>
            <p:cNvSpPr>
              <a:spLocks/>
            </p:cNvSpPr>
            <p:nvPr/>
          </p:nvSpPr>
          <p:spPr bwMode="auto">
            <a:xfrm>
              <a:off x="-1352" y="3127"/>
              <a:ext cx="2936" cy="18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defTabSz="482204">
                <a:spcBef>
                  <a:spcPts val="347"/>
                </a:spcBef>
                <a:buSzPct val="100000"/>
              </a:pPr>
              <a:r>
                <a:rPr lang="en-US" sz="1500" dirty="0">
                  <a:cs typeface="Arial" charset="0"/>
                  <a:sym typeface="Arial" charset="0"/>
                </a:rPr>
                <a:t>ASKAP will take about 10 minutes</a:t>
              </a:r>
            </a:p>
          </p:txBody>
        </p:sp>
      </p:grpSp>
      <p:grpSp>
        <p:nvGrpSpPr>
          <p:cNvPr id="12" name="Group 22"/>
          <p:cNvGrpSpPr>
            <a:grpSpLocks/>
          </p:cNvGrpSpPr>
          <p:nvPr/>
        </p:nvGrpSpPr>
        <p:grpSpPr bwMode="auto">
          <a:xfrm>
            <a:off x="409707" y="737053"/>
            <a:ext cx="6815576" cy="1309586"/>
            <a:chOff x="-2921" y="160"/>
            <a:chExt cx="8171" cy="1565"/>
          </a:xfrm>
        </p:grpSpPr>
        <p:grpSp>
          <p:nvGrpSpPr>
            <p:cNvPr id="13" name="Group 23"/>
            <p:cNvGrpSpPr>
              <a:grpSpLocks/>
            </p:cNvGrpSpPr>
            <p:nvPr/>
          </p:nvGrpSpPr>
          <p:grpSpPr bwMode="auto">
            <a:xfrm>
              <a:off x="-656" y="160"/>
              <a:ext cx="5906" cy="1565"/>
              <a:chOff x="-1879" y="0"/>
              <a:chExt cx="5903" cy="1565"/>
            </a:xfrm>
          </p:grpSpPr>
          <p:sp>
            <p:nvSpPr>
              <p:cNvPr id="15" name="Oval 24"/>
              <p:cNvSpPr>
                <a:spLocks/>
              </p:cNvSpPr>
              <p:nvPr/>
            </p:nvSpPr>
            <p:spPr bwMode="auto">
              <a:xfrm>
                <a:off x="3742" y="0"/>
                <a:ext cx="282" cy="282"/>
              </a:xfrm>
              <a:prstGeom prst="ellipse">
                <a:avLst/>
              </a:prstGeom>
              <a:noFill/>
              <a:ln w="254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1350"/>
              </a:p>
            </p:txBody>
          </p:sp>
          <p:sp>
            <p:nvSpPr>
              <p:cNvPr id="17" name="Line 26"/>
              <p:cNvSpPr>
                <a:spLocks noChangeShapeType="1"/>
              </p:cNvSpPr>
              <p:nvPr/>
            </p:nvSpPr>
            <p:spPr bwMode="auto">
              <a:xfrm flipH="1">
                <a:off x="-1879" y="152"/>
                <a:ext cx="5621" cy="1413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 type="stealth" w="med" len="med"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1350"/>
              </a:p>
            </p:txBody>
          </p:sp>
        </p:grpSp>
        <p:sp>
          <p:nvSpPr>
            <p:cNvPr id="14" name="Rectangle 27"/>
            <p:cNvSpPr>
              <a:spLocks/>
            </p:cNvSpPr>
            <p:nvPr/>
          </p:nvSpPr>
          <p:spPr bwMode="auto">
            <a:xfrm>
              <a:off x="-2921" y="243"/>
              <a:ext cx="4176" cy="7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defTabSz="482204">
                <a:spcBef>
                  <a:spcPts val="347"/>
                </a:spcBef>
                <a:buSzPct val="100000"/>
              </a:pPr>
              <a:r>
                <a:rPr lang="en-US" sz="1500" dirty="0">
                  <a:cs typeface="Arial" charset="0"/>
                  <a:sym typeface="Arial" charset="0"/>
                </a:rPr>
                <a:t>Required 1200 hours observing with the Australia Telescope Compact Array</a:t>
              </a:r>
            </a:p>
          </p:txBody>
        </p:sp>
      </p:grpSp>
      <p:sp>
        <p:nvSpPr>
          <p:cNvPr id="18" name="TextBox 17"/>
          <p:cNvSpPr txBox="1"/>
          <p:nvPr/>
        </p:nvSpPr>
        <p:spPr>
          <a:xfrm>
            <a:off x="4741041" y="4562267"/>
            <a:ext cx="18070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7F7F7F"/>
                </a:solidFill>
              </a:rPr>
              <a:t>Cen A image credit: </a:t>
            </a:r>
            <a:br>
              <a:rPr lang="en-US" sz="1200" dirty="0">
                <a:solidFill>
                  <a:srgbClr val="7F7F7F"/>
                </a:solidFill>
              </a:rPr>
            </a:br>
            <a:r>
              <a:rPr lang="en-US" sz="1200" dirty="0">
                <a:solidFill>
                  <a:srgbClr val="7F7F7F"/>
                </a:solidFill>
              </a:rPr>
              <a:t>Tim Cornwell / Ilana </a:t>
            </a:r>
            <a:r>
              <a:rPr lang="en-US" sz="1200" dirty="0" err="1">
                <a:solidFill>
                  <a:srgbClr val="7F7F7F"/>
                </a:solidFill>
              </a:rPr>
              <a:t>Feain</a:t>
            </a:r>
            <a:endParaRPr lang="en-US" sz="1200" dirty="0">
              <a:solidFill>
                <a:srgbClr val="7F7F7F"/>
              </a:solidFill>
            </a:endParaRPr>
          </a:p>
        </p:txBody>
      </p:sp>
      <p:pic>
        <p:nvPicPr>
          <p:cNvPr id="4" name="Picture 3" descr="atca2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665" y="1321339"/>
            <a:ext cx="1889448" cy="1417086"/>
          </a:xfrm>
          <a:prstGeom prst="rect">
            <a:avLst/>
          </a:prstGeom>
        </p:spPr>
      </p:pic>
      <p:pic>
        <p:nvPicPr>
          <p:cNvPr id="5" name="Picture 4" descr="askap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671" y="3265163"/>
            <a:ext cx="1955105" cy="1297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8240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skap7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570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3E1CFA8-FA3F-9746-BE85-2759E41CA412}"/>
              </a:ext>
            </a:extLst>
          </p:cNvPr>
          <p:cNvSpPr txBox="1"/>
          <p:nvPr/>
        </p:nvSpPr>
        <p:spPr>
          <a:xfrm>
            <a:off x="7729574" y="4808775"/>
            <a:ext cx="141442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>
                <a:solidFill>
                  <a:schemeClr val="bg1">
                    <a:lumMod val="85000"/>
                  </a:schemeClr>
                </a:solidFill>
                <a:effectLst>
                  <a:outerShdw blurRad="38100" dist="63500" dir="2700000" algn="tl" rotWithShape="0">
                    <a:prstClr val="black"/>
                  </a:outerShdw>
                </a:effectLst>
              </a:rPr>
              <a:t>Image credit: CSIRO</a:t>
            </a:r>
          </a:p>
        </p:txBody>
      </p:sp>
    </p:spTree>
    <p:extLst>
      <p:ext uri="{BB962C8B-B14F-4D97-AF65-F5344CB8AC3E}">
        <p14:creationId xmlns:p14="http://schemas.microsoft.com/office/powerpoint/2010/main" val="3395260125"/>
      </p:ext>
    </p:extLst>
  </p:cSld>
  <p:clrMapOvr>
    <a:masterClrMapping/>
  </p:clrMapOvr>
</p:sld>
</file>

<file path=ppt/theme/theme1.xml><?xml version="1.0" encoding="utf-8"?>
<a:theme xmlns:a="http://schemas.openxmlformats.org/drawingml/2006/main" name="CSIRO Theme">
  <a:themeElements>
    <a:clrScheme name="CSIRO Midday">
      <a:dk1>
        <a:sysClr val="windowText" lastClr="000000"/>
      </a:dk1>
      <a:lt1>
        <a:srgbClr val="FFFFFF"/>
      </a:lt1>
      <a:dk2>
        <a:srgbClr val="000000"/>
      </a:dk2>
      <a:lt2>
        <a:srgbClr val="FFFFFF"/>
      </a:lt2>
      <a:accent1>
        <a:srgbClr val="00A9CE"/>
      </a:accent1>
      <a:accent2>
        <a:srgbClr val="00313C"/>
      </a:accent2>
      <a:accent3>
        <a:srgbClr val="78BE20"/>
      </a:accent3>
      <a:accent4>
        <a:srgbClr val="4A7729"/>
      </a:accent4>
      <a:accent5>
        <a:srgbClr val="9FAEE5"/>
      </a:accent5>
      <a:accent6>
        <a:srgbClr val="1E22AA"/>
      </a:accent6>
      <a:hlink>
        <a:srgbClr val="41B6E6"/>
      </a:hlink>
      <a:folHlink>
        <a:srgbClr val="004B87"/>
      </a:folHlink>
    </a:clrScheme>
    <a:fontScheme name="CSIRO fonts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CSIRO Theme</Template>
  <TotalTime>10307</TotalTime>
  <Words>911</Words>
  <Application>Microsoft Macintosh PowerPoint</Application>
  <PresentationFormat>On-screen Show (16:9)</PresentationFormat>
  <Paragraphs>174</Paragraphs>
  <Slides>27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1" baseType="lpstr">
      <vt:lpstr>Arial</vt:lpstr>
      <vt:lpstr>Calibri</vt:lpstr>
      <vt:lpstr>Comic Sans MS</vt:lpstr>
      <vt:lpstr>CSIRO Theme</vt:lpstr>
      <vt:lpstr>Software and Big Data Challenges in ASKAP</vt:lpstr>
      <vt:lpstr>Outline</vt:lpstr>
      <vt:lpstr>PowerPoint Presentation</vt:lpstr>
      <vt:lpstr>Outback!</vt:lpstr>
      <vt:lpstr>PowerPoint Presentation</vt:lpstr>
      <vt:lpstr>ASKAP</vt:lpstr>
      <vt:lpstr>The Roll-axis allows high dynamic range imaging</vt:lpstr>
      <vt:lpstr>Wide Field of View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Computing Challenges</vt:lpstr>
      <vt:lpstr>PowerPoint Presentation</vt:lpstr>
      <vt:lpstr>PowerPoint Presentation</vt:lpstr>
      <vt:lpstr>Organisation Challenges</vt:lpstr>
      <vt:lpstr>PowerPoint Presentation</vt:lpstr>
      <vt:lpstr>PowerPoint Presentation</vt:lpstr>
      <vt:lpstr>PowerPoint Presentation</vt:lpstr>
      <vt:lpstr>Software Process</vt:lpstr>
      <vt:lpstr>PowerPoint Presentation</vt:lpstr>
      <vt:lpstr>Agile for Researchers</vt:lpstr>
      <vt:lpstr>PowerPoint Presentation</vt:lpstr>
      <vt:lpstr>What’s next?</vt:lpstr>
      <vt:lpstr>Take 3</vt:lpstr>
      <vt:lpstr>Thank you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Challenges of Real-time Processing in HPC Environments – the ASKAP experience</dc:title>
  <dc:creator>Bastholm, Eric (CASS, Kensington WA)</dc:creator>
  <cp:lastModifiedBy>Bastholm, Eric (CASS, Kensington WA)</cp:lastModifiedBy>
  <cp:revision>66</cp:revision>
  <dcterms:created xsi:type="dcterms:W3CDTF">2019-11-06T05:17:51Z</dcterms:created>
  <dcterms:modified xsi:type="dcterms:W3CDTF">2019-11-14T05:44:36Z</dcterms:modified>
</cp:coreProperties>
</file>