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 id="2147483712" r:id="rId3"/>
  </p:sldMasterIdLst>
  <p:notesMasterIdLst>
    <p:notesMasterId r:id="rId18"/>
  </p:notesMasterIdLst>
  <p:sldIdLst>
    <p:sldId id="347" r:id="rId4"/>
    <p:sldId id="358" r:id="rId5"/>
    <p:sldId id="334" r:id="rId6"/>
    <p:sldId id="333" r:id="rId7"/>
    <p:sldId id="343" r:id="rId8"/>
    <p:sldId id="350" r:id="rId9"/>
    <p:sldId id="351" r:id="rId10"/>
    <p:sldId id="359" r:id="rId11"/>
    <p:sldId id="352" r:id="rId12"/>
    <p:sldId id="284" r:id="rId13"/>
    <p:sldId id="360" r:id="rId14"/>
    <p:sldId id="357" r:id="rId15"/>
    <p:sldId id="361" r:id="rId16"/>
    <p:sldId id="34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49" autoAdjust="0"/>
  </p:normalViewPr>
  <p:slideViewPr>
    <p:cSldViewPr snapToGrid="0">
      <p:cViewPr varScale="1">
        <p:scale>
          <a:sx n="65" d="100"/>
          <a:sy n="65" d="100"/>
        </p:scale>
        <p:origin x="72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532969-E850-4B44-ABCC-A36E10C2DDD9}" type="doc">
      <dgm:prSet loTypeId="urn:microsoft.com/office/officeart/2005/8/layout/default" loCatId="list" qsTypeId="urn:microsoft.com/office/officeart/2005/8/quickstyle/simple3" qsCatId="simple" csTypeId="urn:microsoft.com/office/officeart/2005/8/colors/accent2_1" csCatId="accent2" phldr="1"/>
      <dgm:spPr/>
      <dgm:t>
        <a:bodyPr/>
        <a:lstStyle/>
        <a:p>
          <a:endParaRPr lang="en-IN"/>
        </a:p>
      </dgm:t>
    </dgm:pt>
    <dgm:pt modelId="{E8AA1CEA-9214-402E-BBC0-5B23AEDF5F07}">
      <dgm:prSet phldrT="[Text]"/>
      <dgm:spPr/>
      <dgm:t>
        <a:bodyPr vert="horz"/>
        <a:lstStyle/>
        <a:p>
          <a:r>
            <a:rPr lang="en-US" b="1" u="sng" dirty="0">
              <a:latin typeface="+mn-lt"/>
              <a:cs typeface="Calibri" panose="020F0502020204030204" pitchFamily="34" charset="0"/>
            </a:rPr>
            <a:t>Science Data Processing </a:t>
          </a:r>
        </a:p>
      </dgm:t>
    </dgm:pt>
    <dgm:pt modelId="{01F7544E-E549-4617-A9A2-CDBE2FCAEAA4}" type="parTrans" cxnId="{706AB54F-8DA4-42D3-9CEB-BE0C90CC08B0}">
      <dgm:prSet/>
      <dgm:spPr/>
      <dgm:t>
        <a:bodyPr/>
        <a:lstStyle/>
        <a:p>
          <a:endParaRPr lang="en-US"/>
        </a:p>
      </dgm:t>
    </dgm:pt>
    <dgm:pt modelId="{64A2BDC0-B09E-4218-A015-F8B4E9B473C1}" type="sibTrans" cxnId="{706AB54F-8DA4-42D3-9CEB-BE0C90CC08B0}">
      <dgm:prSet/>
      <dgm:spPr/>
      <dgm:t>
        <a:bodyPr/>
        <a:lstStyle/>
        <a:p>
          <a:endParaRPr lang="en-US"/>
        </a:p>
      </dgm:t>
    </dgm:pt>
    <dgm:pt modelId="{1737CE1D-1B2C-4AF8-8156-46E7425C19C3}">
      <dgm:prSet phldrT="[Text]"/>
      <dgm:spPr/>
      <dgm:t>
        <a:bodyPr vert="horz"/>
        <a:lstStyle/>
        <a:p>
          <a:r>
            <a:rPr lang="en-US" b="1" u="sng" dirty="0">
              <a:latin typeface="+mn-lt"/>
              <a:cs typeface="Calibri" panose="020F0502020204030204" pitchFamily="34" charset="0"/>
            </a:rPr>
            <a:t>LFAA and other software</a:t>
          </a:r>
        </a:p>
      </dgm:t>
    </dgm:pt>
    <dgm:pt modelId="{A764C84B-6D54-4FFA-80E6-E6B7632D850D}" type="parTrans" cxnId="{C6F6F143-C50C-4D6C-9B74-B29080CEB555}">
      <dgm:prSet/>
      <dgm:spPr/>
      <dgm:t>
        <a:bodyPr/>
        <a:lstStyle/>
        <a:p>
          <a:endParaRPr lang="en-US"/>
        </a:p>
      </dgm:t>
    </dgm:pt>
    <dgm:pt modelId="{F97A6830-6885-43D4-A976-2B8EE3E4E6D4}" type="sibTrans" cxnId="{C6F6F143-C50C-4D6C-9B74-B29080CEB555}">
      <dgm:prSet/>
      <dgm:spPr/>
      <dgm:t>
        <a:bodyPr/>
        <a:lstStyle/>
        <a:p>
          <a:endParaRPr lang="en-US"/>
        </a:p>
      </dgm:t>
    </dgm:pt>
    <dgm:pt modelId="{61EAEA9D-1670-4A8F-B19C-D2A5417852AF}">
      <dgm:prSet phldrT="[Text]"/>
      <dgm:spPr/>
      <dgm:t>
        <a:bodyPr vert="horz"/>
        <a:lstStyle/>
        <a:p>
          <a:r>
            <a:rPr lang="en-US" b="1" u="sng" dirty="0">
              <a:latin typeface="+mn-lt"/>
              <a:cs typeface="Calibri" panose="020F0502020204030204" pitchFamily="34" charset="0"/>
            </a:rPr>
            <a:t>Observatory Science Operations  (OSO)</a:t>
          </a:r>
        </a:p>
      </dgm:t>
    </dgm:pt>
    <dgm:pt modelId="{5C3D7644-4C97-43AD-A981-FF278FA53439}" type="parTrans" cxnId="{1FAE1C57-91A6-4AF3-A52F-73BEC6D0BBEA}">
      <dgm:prSet/>
      <dgm:spPr/>
      <dgm:t>
        <a:bodyPr/>
        <a:lstStyle/>
        <a:p>
          <a:endParaRPr lang="en-US"/>
        </a:p>
      </dgm:t>
    </dgm:pt>
    <dgm:pt modelId="{3D484FD7-CA8F-49C5-B6A3-0A4EC72648BE}" type="sibTrans" cxnId="{1FAE1C57-91A6-4AF3-A52F-73BEC6D0BBEA}">
      <dgm:prSet/>
      <dgm:spPr/>
      <dgm:t>
        <a:bodyPr/>
        <a:lstStyle/>
        <a:p>
          <a:endParaRPr lang="en-US"/>
        </a:p>
      </dgm:t>
    </dgm:pt>
    <dgm:pt modelId="{B18CFD5B-F6A2-4E5B-80B8-B2256BB24202}">
      <dgm:prSet phldrT="[Text]"/>
      <dgm:spPr/>
      <dgm:t>
        <a:bodyPr vert="horz"/>
        <a:lstStyle/>
        <a:p>
          <a:r>
            <a:rPr lang="en-US" b="1" u="sng" dirty="0" err="1">
              <a:latin typeface="+mn-lt"/>
              <a:cs typeface="Calibri" panose="020F0502020204030204" pitchFamily="34" charset="0"/>
            </a:rPr>
            <a:t>SaDT</a:t>
          </a:r>
          <a:endParaRPr lang="en-US" b="1" u="sng" dirty="0">
            <a:latin typeface="+mn-lt"/>
            <a:cs typeface="Calibri" panose="020F0502020204030204" pitchFamily="34" charset="0"/>
          </a:endParaRPr>
        </a:p>
      </dgm:t>
    </dgm:pt>
    <dgm:pt modelId="{CB9FA108-428A-4AF7-9F58-27CDEF325700}" type="parTrans" cxnId="{EFB901F0-30B3-4332-AADB-17F1D281DF81}">
      <dgm:prSet/>
      <dgm:spPr/>
      <dgm:t>
        <a:bodyPr/>
        <a:lstStyle/>
        <a:p>
          <a:endParaRPr lang="en-US"/>
        </a:p>
      </dgm:t>
    </dgm:pt>
    <dgm:pt modelId="{A8F747CD-11ED-4437-A9FA-38C225811D94}" type="sibTrans" cxnId="{EFB901F0-30B3-4332-AADB-17F1D281DF81}">
      <dgm:prSet/>
      <dgm:spPr/>
      <dgm:t>
        <a:bodyPr/>
        <a:lstStyle/>
        <a:p>
          <a:endParaRPr lang="en-US"/>
        </a:p>
      </dgm:t>
    </dgm:pt>
    <dgm:pt modelId="{EE4B1953-8174-44FF-96E6-7BA6AE64AC5E}">
      <dgm:prSet phldrT="[Text]"/>
      <dgm:spPr/>
      <dgm:t>
        <a:bodyPr vert="horz"/>
        <a:lstStyle/>
        <a:p>
          <a:r>
            <a:rPr lang="en-US" b="1" u="sng" dirty="0">
              <a:latin typeface="+mn-lt"/>
              <a:cs typeface="Calibri" panose="020F0502020204030204" pitchFamily="34" charset="0"/>
            </a:rPr>
            <a:t>Agile Project Management </a:t>
          </a:r>
        </a:p>
      </dgm:t>
    </dgm:pt>
    <dgm:pt modelId="{AD64EA63-B1BD-4888-96C1-E68F73E820AF}" type="parTrans" cxnId="{945F18AD-9646-4549-AB66-CB99CA2FCE41}">
      <dgm:prSet/>
      <dgm:spPr/>
      <dgm:t>
        <a:bodyPr/>
        <a:lstStyle/>
        <a:p>
          <a:endParaRPr lang="en-US"/>
        </a:p>
      </dgm:t>
    </dgm:pt>
    <dgm:pt modelId="{52C6A68C-90FB-4BC0-B689-3572A0DEC839}" type="sibTrans" cxnId="{945F18AD-9646-4549-AB66-CB99CA2FCE41}">
      <dgm:prSet/>
      <dgm:spPr/>
      <dgm:t>
        <a:bodyPr/>
        <a:lstStyle/>
        <a:p>
          <a:endParaRPr lang="en-US"/>
        </a:p>
      </dgm:t>
    </dgm:pt>
    <dgm:pt modelId="{4E42BDC2-DABE-408E-BF38-C9BAC7D4AFF7}">
      <dgm:prSet phldrT="[Text]"/>
      <dgm:spPr/>
      <dgm:t>
        <a:bodyPr vert="horz"/>
        <a:lstStyle/>
        <a:p>
          <a:r>
            <a:rPr lang="en-US" dirty="0">
              <a:latin typeface="+mn-lt"/>
              <a:cs typeface="Calibri" panose="020F0502020204030204" pitchFamily="34" charset="0"/>
            </a:rPr>
            <a:t>MCCS software</a:t>
          </a:r>
        </a:p>
      </dgm:t>
    </dgm:pt>
    <dgm:pt modelId="{25284DFE-E4F0-4ECA-BE1E-C2EB3A7C7BEC}" type="parTrans" cxnId="{31D19A6B-17F5-43A9-AA82-18B5F73EAC87}">
      <dgm:prSet/>
      <dgm:spPr/>
      <dgm:t>
        <a:bodyPr/>
        <a:lstStyle/>
        <a:p>
          <a:endParaRPr lang="en-US"/>
        </a:p>
      </dgm:t>
    </dgm:pt>
    <dgm:pt modelId="{2498F6AB-7046-48D9-A987-9BA095E049B3}" type="sibTrans" cxnId="{31D19A6B-17F5-43A9-AA82-18B5F73EAC87}">
      <dgm:prSet/>
      <dgm:spPr/>
      <dgm:t>
        <a:bodyPr/>
        <a:lstStyle/>
        <a:p>
          <a:endParaRPr lang="en-US"/>
        </a:p>
      </dgm:t>
    </dgm:pt>
    <dgm:pt modelId="{53052EF0-F82B-4AB2-9888-ED9C5E18D589}">
      <dgm:prSet phldrT="[Text]"/>
      <dgm:spPr/>
      <dgm:t>
        <a:bodyPr vert="horz"/>
        <a:lstStyle/>
        <a:p>
          <a:r>
            <a:rPr lang="en-US" dirty="0">
              <a:latin typeface="+mn-lt"/>
              <a:cs typeface="Calibri" panose="020F0502020204030204" pitchFamily="34" charset="0"/>
            </a:rPr>
            <a:t>(Worked on proposal Management for GMRT, IGO, Astrosat, SKA)</a:t>
          </a:r>
        </a:p>
      </dgm:t>
    </dgm:pt>
    <dgm:pt modelId="{D515274A-E8E8-4D43-BA70-3EF8C8F04649}" type="parTrans" cxnId="{60C30A9C-0A47-4210-9FEF-7440F35A3A53}">
      <dgm:prSet/>
      <dgm:spPr/>
      <dgm:t>
        <a:bodyPr/>
        <a:lstStyle/>
        <a:p>
          <a:endParaRPr lang="en-US"/>
        </a:p>
      </dgm:t>
    </dgm:pt>
    <dgm:pt modelId="{3E45828E-0C98-42B9-B960-F00BC6C27C84}" type="sibTrans" cxnId="{60C30A9C-0A47-4210-9FEF-7440F35A3A53}">
      <dgm:prSet/>
      <dgm:spPr/>
      <dgm:t>
        <a:bodyPr/>
        <a:lstStyle/>
        <a:p>
          <a:endParaRPr lang="en-US"/>
        </a:p>
      </dgm:t>
    </dgm:pt>
    <dgm:pt modelId="{948FD003-2693-4067-BE83-DBAEB3D9B74F}">
      <dgm:prSet phldrT="[Text]"/>
      <dgm:spPr/>
      <dgm:t>
        <a:bodyPr/>
        <a:lstStyle/>
        <a:p>
          <a:r>
            <a:rPr lang="en-US" dirty="0">
              <a:latin typeface="+mn-lt"/>
              <a:cs typeface="Calibri" panose="020F0502020204030204" pitchFamily="34" charset="0"/>
            </a:rPr>
            <a:t>Participate in TANGO and UI prototyping, development and testing</a:t>
          </a:r>
        </a:p>
      </dgm:t>
    </dgm:pt>
    <dgm:pt modelId="{5682B981-F271-476D-906E-5B9BD39F09D6}" type="parTrans" cxnId="{AA71D351-28AC-41F8-AF2F-C4BB0B3BE5F4}">
      <dgm:prSet/>
      <dgm:spPr/>
      <dgm:t>
        <a:bodyPr/>
        <a:lstStyle/>
        <a:p>
          <a:endParaRPr lang="en-US"/>
        </a:p>
      </dgm:t>
    </dgm:pt>
    <dgm:pt modelId="{802150E3-41B8-422B-A6C0-5655A86BE73A}" type="sibTrans" cxnId="{AA71D351-28AC-41F8-AF2F-C4BB0B3BE5F4}">
      <dgm:prSet/>
      <dgm:spPr/>
      <dgm:t>
        <a:bodyPr/>
        <a:lstStyle/>
        <a:p>
          <a:endParaRPr lang="en-US"/>
        </a:p>
      </dgm:t>
    </dgm:pt>
    <dgm:pt modelId="{EB826477-932A-47D0-9F8F-DCF78A01615D}">
      <dgm:prSet phldrT="[Text]"/>
      <dgm:spPr/>
      <dgm:t>
        <a:bodyPr/>
        <a:lstStyle/>
        <a:p>
          <a:r>
            <a:rPr lang="en-US" dirty="0">
              <a:latin typeface="+mn-lt"/>
              <a:cs typeface="Calibri" panose="020F0502020204030204" pitchFamily="34" charset="0"/>
            </a:rPr>
            <a:t>Simulators(Involved in control System for IUCAA and NCRA)</a:t>
          </a:r>
        </a:p>
      </dgm:t>
    </dgm:pt>
    <dgm:pt modelId="{A5B53BDE-EDC0-4D28-AA92-DA6BFA163949}" type="parTrans" cxnId="{9048441D-C84C-4A65-BD06-A734D6027F4A}">
      <dgm:prSet/>
      <dgm:spPr/>
      <dgm:t>
        <a:bodyPr/>
        <a:lstStyle/>
        <a:p>
          <a:endParaRPr lang="en-US"/>
        </a:p>
      </dgm:t>
    </dgm:pt>
    <dgm:pt modelId="{222D7671-9C46-4CDA-B2CE-AEA3AF9BD07D}" type="sibTrans" cxnId="{9048441D-C84C-4A65-BD06-A734D6027F4A}">
      <dgm:prSet/>
      <dgm:spPr/>
      <dgm:t>
        <a:bodyPr/>
        <a:lstStyle/>
        <a:p>
          <a:endParaRPr lang="en-US"/>
        </a:p>
      </dgm:t>
    </dgm:pt>
    <dgm:pt modelId="{FFE46693-9D98-4142-B22F-FFF760666EF3}">
      <dgm:prSet phldrT="[Text]"/>
      <dgm:spPr/>
      <dgm:t>
        <a:bodyPr vert="horz"/>
        <a:lstStyle/>
        <a:p>
          <a:r>
            <a:rPr lang="en-US" dirty="0">
              <a:latin typeface="+mn-lt"/>
              <a:cs typeface="Calibri" panose="020F0502020204030204" pitchFamily="34" charset="0"/>
            </a:rPr>
            <a:t>Network Manager plug-ins, interfaces to TM</a:t>
          </a:r>
        </a:p>
      </dgm:t>
    </dgm:pt>
    <dgm:pt modelId="{B66C3472-6867-44B0-8FAD-924E39FD97D0}" type="parTrans" cxnId="{F9898E26-03D7-40A7-9CCA-B4E9040AC3B6}">
      <dgm:prSet/>
      <dgm:spPr/>
      <dgm:t>
        <a:bodyPr/>
        <a:lstStyle/>
        <a:p>
          <a:endParaRPr lang="en-US"/>
        </a:p>
      </dgm:t>
    </dgm:pt>
    <dgm:pt modelId="{8C942533-0368-4206-941D-D2F900CBCD25}" type="sibTrans" cxnId="{F9898E26-03D7-40A7-9CCA-B4E9040AC3B6}">
      <dgm:prSet/>
      <dgm:spPr/>
      <dgm:t>
        <a:bodyPr/>
        <a:lstStyle/>
        <a:p>
          <a:endParaRPr lang="en-US"/>
        </a:p>
      </dgm:t>
    </dgm:pt>
    <dgm:pt modelId="{D4786983-62DF-40C7-AD5D-672AF9E16581}">
      <dgm:prSet phldrT="[Text]"/>
      <dgm:spPr/>
      <dgm:t>
        <a:bodyPr vert="horz"/>
        <a:lstStyle/>
        <a:p>
          <a:r>
            <a:rPr lang="en-US" dirty="0">
              <a:latin typeface="+mn-lt"/>
              <a:cs typeface="Calibri" panose="020F0502020204030204" pitchFamily="34" charset="0"/>
            </a:rPr>
            <a:t>(Involved in SKA NMGR design)</a:t>
          </a:r>
        </a:p>
      </dgm:t>
    </dgm:pt>
    <dgm:pt modelId="{CB5AEF2C-F335-45C9-8D81-359B5AB9F534}" type="parTrans" cxnId="{C376A917-F4E6-401B-98D3-648A860323D8}">
      <dgm:prSet/>
      <dgm:spPr/>
      <dgm:t>
        <a:bodyPr/>
        <a:lstStyle/>
        <a:p>
          <a:endParaRPr lang="en-US"/>
        </a:p>
      </dgm:t>
    </dgm:pt>
    <dgm:pt modelId="{850ACEBF-FDF0-433F-A55A-5418B317629D}" type="sibTrans" cxnId="{C376A917-F4E6-401B-98D3-648A860323D8}">
      <dgm:prSet/>
      <dgm:spPr/>
      <dgm:t>
        <a:bodyPr/>
        <a:lstStyle/>
        <a:p>
          <a:endParaRPr lang="en-US"/>
        </a:p>
      </dgm:t>
    </dgm:pt>
    <dgm:pt modelId="{A6192BB7-AA97-4702-A8EE-52D1C7E8D422}">
      <dgm:prSet phldrT="[Text]"/>
      <dgm:spPr/>
      <dgm:t>
        <a:bodyPr vert="horz"/>
        <a:lstStyle/>
        <a:p>
          <a:r>
            <a:rPr lang="en-US" dirty="0">
              <a:latin typeface="+mn-lt"/>
              <a:cs typeface="Calibri" panose="020F0502020204030204" pitchFamily="34" charset="0"/>
            </a:rPr>
            <a:t>Gold Partner to Scaled Agile</a:t>
          </a:r>
        </a:p>
      </dgm:t>
    </dgm:pt>
    <dgm:pt modelId="{72330AF4-D978-4212-8D2D-B7496EBFC18F}" type="parTrans" cxnId="{DACF2589-4FFB-4BBE-9C4B-487C41BCC62C}">
      <dgm:prSet/>
      <dgm:spPr/>
      <dgm:t>
        <a:bodyPr/>
        <a:lstStyle/>
        <a:p>
          <a:endParaRPr lang="en-US"/>
        </a:p>
      </dgm:t>
    </dgm:pt>
    <dgm:pt modelId="{0BE756C0-D31D-4C52-8F82-AEBF5BFF50A9}" type="sibTrans" cxnId="{DACF2589-4FFB-4BBE-9C4B-487C41BCC62C}">
      <dgm:prSet/>
      <dgm:spPr/>
      <dgm:t>
        <a:bodyPr/>
        <a:lstStyle/>
        <a:p>
          <a:endParaRPr lang="en-US"/>
        </a:p>
      </dgm:t>
    </dgm:pt>
    <dgm:pt modelId="{793432C2-497D-49B3-B1E5-88BFC988EBED}">
      <dgm:prSet phldrT="[Text]"/>
      <dgm:spPr/>
      <dgm:t>
        <a:bodyPr vert="horz"/>
        <a:lstStyle/>
        <a:p>
          <a:r>
            <a:rPr lang="en-US" dirty="0">
              <a:latin typeface="+mn-lt"/>
              <a:cs typeface="Calibri" panose="020F0502020204030204" pitchFamily="34" charset="0"/>
            </a:rPr>
            <a:t>Software development, Web interfaces</a:t>
          </a:r>
        </a:p>
      </dgm:t>
    </dgm:pt>
    <dgm:pt modelId="{1E1EDAAA-AA43-49FD-8E3B-0639D77BC67A}" type="parTrans" cxnId="{0DC570E2-23E0-4D87-9953-554EBE209954}">
      <dgm:prSet/>
      <dgm:spPr/>
      <dgm:t>
        <a:bodyPr/>
        <a:lstStyle/>
        <a:p>
          <a:endParaRPr lang="en-US"/>
        </a:p>
      </dgm:t>
    </dgm:pt>
    <dgm:pt modelId="{B49039E0-E475-4410-A5CD-F3D5AE2A1692}" type="sibTrans" cxnId="{0DC570E2-23E0-4D87-9953-554EBE209954}">
      <dgm:prSet/>
      <dgm:spPr/>
      <dgm:t>
        <a:bodyPr/>
        <a:lstStyle/>
        <a:p>
          <a:endParaRPr lang="en-US"/>
        </a:p>
      </dgm:t>
    </dgm:pt>
    <dgm:pt modelId="{B4FA621D-FAAE-4ED3-88D7-2D3DD0B83E0E}">
      <dgm:prSet phldrT="[Text]"/>
      <dgm:spPr/>
      <dgm:t>
        <a:bodyPr vert="horz"/>
        <a:lstStyle/>
        <a:p>
          <a:r>
            <a:rPr lang="en-US" dirty="0">
              <a:latin typeface="+mn-lt"/>
              <a:cs typeface="Calibri" panose="020F0502020204030204" pitchFamily="34" charset="0"/>
            </a:rPr>
            <a:t>Cloud and Distributed Databases</a:t>
          </a:r>
        </a:p>
      </dgm:t>
    </dgm:pt>
    <dgm:pt modelId="{5844F631-61CD-484F-890C-3809CF14384A}" type="parTrans" cxnId="{5B35FD17-4345-4BF3-AB8B-29C9646363C7}">
      <dgm:prSet/>
      <dgm:spPr/>
      <dgm:t>
        <a:bodyPr/>
        <a:lstStyle/>
        <a:p>
          <a:endParaRPr lang="en-US"/>
        </a:p>
      </dgm:t>
    </dgm:pt>
    <dgm:pt modelId="{E71B3C03-AEF7-4D73-B62F-AA68EB89E19D}" type="sibTrans" cxnId="{5B35FD17-4345-4BF3-AB8B-29C9646363C7}">
      <dgm:prSet/>
      <dgm:spPr/>
      <dgm:t>
        <a:bodyPr/>
        <a:lstStyle/>
        <a:p>
          <a:endParaRPr lang="en-US"/>
        </a:p>
      </dgm:t>
    </dgm:pt>
    <dgm:pt modelId="{D61E2260-02FC-4254-8E10-45C8E3AACC3B}">
      <dgm:prSet phldrT="[Text]"/>
      <dgm:spPr/>
      <dgm:t>
        <a:bodyPr vert="horz"/>
        <a:lstStyle/>
        <a:p>
          <a:r>
            <a:rPr lang="en-US" dirty="0">
              <a:latin typeface="+mn-lt"/>
              <a:cs typeface="Calibri" panose="020F0502020204030204" pitchFamily="34" charset="0"/>
            </a:rPr>
            <a:t>FPGA programming</a:t>
          </a:r>
        </a:p>
      </dgm:t>
    </dgm:pt>
    <dgm:pt modelId="{7FEF1E91-EE9A-4C25-83F0-03F66C5B93F8}" type="parTrans" cxnId="{703B8F44-314D-4CD2-9902-36E21A56268B}">
      <dgm:prSet/>
      <dgm:spPr/>
      <dgm:t>
        <a:bodyPr/>
        <a:lstStyle/>
        <a:p>
          <a:endParaRPr lang="en-US"/>
        </a:p>
      </dgm:t>
    </dgm:pt>
    <dgm:pt modelId="{4751C562-4BE0-47B2-9BF1-85D3B8C5F927}" type="sibTrans" cxnId="{703B8F44-314D-4CD2-9902-36E21A56268B}">
      <dgm:prSet/>
      <dgm:spPr/>
      <dgm:t>
        <a:bodyPr/>
        <a:lstStyle/>
        <a:p>
          <a:endParaRPr lang="en-US"/>
        </a:p>
      </dgm:t>
    </dgm:pt>
    <dgm:pt modelId="{FD4EA42C-6691-495F-9EEC-1791E900E332}">
      <dgm:prSet/>
      <dgm:spPr/>
      <dgm:t>
        <a:bodyPr/>
        <a:lstStyle/>
        <a:p>
          <a:r>
            <a:rPr lang="en-US" dirty="0">
              <a:latin typeface="+mn-lt"/>
              <a:cs typeface="Calibri" panose="020F0502020204030204" pitchFamily="34" charset="0"/>
            </a:rPr>
            <a:t>Certified Product Owners and scrum masters in SKA’s solution management team</a:t>
          </a:r>
        </a:p>
      </dgm:t>
    </dgm:pt>
    <dgm:pt modelId="{7EAA8ED1-F83F-4B67-8BFB-DA05BF1703D9}" type="parTrans" cxnId="{C08EA605-615B-452B-B3B0-F034D996F3B7}">
      <dgm:prSet/>
      <dgm:spPr/>
      <dgm:t>
        <a:bodyPr/>
        <a:lstStyle/>
        <a:p>
          <a:endParaRPr lang="en-IN"/>
        </a:p>
      </dgm:t>
    </dgm:pt>
    <dgm:pt modelId="{A760AD90-9203-4A5E-B0EF-5BC294988444}" type="sibTrans" cxnId="{C08EA605-615B-452B-B3B0-F034D996F3B7}">
      <dgm:prSet/>
      <dgm:spPr/>
      <dgm:t>
        <a:bodyPr/>
        <a:lstStyle/>
        <a:p>
          <a:endParaRPr lang="en-IN"/>
        </a:p>
      </dgm:t>
    </dgm:pt>
    <dgm:pt modelId="{896442A5-1650-4D00-ACA1-C8D56010B064}">
      <dgm:prSet/>
      <dgm:spPr/>
      <dgm:t>
        <a:bodyPr/>
        <a:lstStyle/>
        <a:p>
          <a:r>
            <a:rPr lang="en-US" dirty="0">
              <a:latin typeface="+mn-lt"/>
              <a:cs typeface="Calibri" panose="020F0502020204030204" pitchFamily="34" charset="0"/>
            </a:rPr>
            <a:t>Hosting PI planning meting</a:t>
          </a:r>
        </a:p>
      </dgm:t>
    </dgm:pt>
    <dgm:pt modelId="{B155A4A4-239C-4283-9383-6796FC8AF526}" type="parTrans" cxnId="{5F2ED75E-FDB9-4B86-AEB9-6FFF5C9D4AA9}">
      <dgm:prSet/>
      <dgm:spPr/>
      <dgm:t>
        <a:bodyPr/>
        <a:lstStyle/>
        <a:p>
          <a:endParaRPr lang="en-IN"/>
        </a:p>
      </dgm:t>
    </dgm:pt>
    <dgm:pt modelId="{45E03032-2DEB-4701-8191-091F2FEDDDD0}" type="sibTrans" cxnId="{5F2ED75E-FDB9-4B86-AEB9-6FFF5C9D4AA9}">
      <dgm:prSet/>
      <dgm:spPr/>
      <dgm:t>
        <a:bodyPr/>
        <a:lstStyle/>
        <a:p>
          <a:endParaRPr lang="en-IN"/>
        </a:p>
      </dgm:t>
    </dgm:pt>
    <dgm:pt modelId="{5406F4D8-B210-4F3F-9AA5-C93C83875315}">
      <dgm:prSet/>
      <dgm:spPr/>
      <dgm:t>
        <a:bodyPr/>
        <a:lstStyle/>
        <a:p>
          <a:r>
            <a:rPr lang="en-US" dirty="0">
              <a:latin typeface="+mn-lt"/>
              <a:cs typeface="Calibri" panose="020F0502020204030204" pitchFamily="34" charset="0"/>
            </a:rPr>
            <a:t>Design thinking workshop for SKA</a:t>
          </a:r>
        </a:p>
      </dgm:t>
    </dgm:pt>
    <dgm:pt modelId="{A6EB3C18-959A-44CB-803C-8C829E233897}" type="parTrans" cxnId="{C9906B47-A658-47E4-9F98-A26F13B4AA19}">
      <dgm:prSet/>
      <dgm:spPr/>
      <dgm:t>
        <a:bodyPr/>
        <a:lstStyle/>
        <a:p>
          <a:endParaRPr lang="en-IN"/>
        </a:p>
      </dgm:t>
    </dgm:pt>
    <dgm:pt modelId="{82F60ABB-6262-4FF2-B609-56EC00581A42}" type="sibTrans" cxnId="{C9906B47-A658-47E4-9F98-A26F13B4AA19}">
      <dgm:prSet/>
      <dgm:spPr/>
      <dgm:t>
        <a:bodyPr/>
        <a:lstStyle/>
        <a:p>
          <a:endParaRPr lang="en-IN"/>
        </a:p>
      </dgm:t>
    </dgm:pt>
    <dgm:pt modelId="{0061EC97-CEE5-403F-917A-5B70C880992B}">
      <dgm:prSet phldrT="[Text]"/>
      <dgm:spPr/>
      <dgm:t>
        <a:bodyPr/>
        <a:lstStyle/>
        <a:p>
          <a:r>
            <a:rPr lang="en-US" b="1" u="sng" dirty="0">
              <a:latin typeface="+mn-lt"/>
              <a:cs typeface="Calibri" panose="020F0502020204030204" pitchFamily="34" charset="0"/>
            </a:rPr>
            <a:t>Telescope Monitor &amp; Control </a:t>
          </a:r>
        </a:p>
      </dgm:t>
    </dgm:pt>
    <dgm:pt modelId="{7285AC3D-2F56-434F-98FD-1CFC3A3ED209}" type="sibTrans" cxnId="{583DF609-BEBC-4353-8EAD-BE7B897D41E0}">
      <dgm:prSet/>
      <dgm:spPr/>
      <dgm:t>
        <a:bodyPr/>
        <a:lstStyle/>
        <a:p>
          <a:endParaRPr lang="en-US"/>
        </a:p>
      </dgm:t>
    </dgm:pt>
    <dgm:pt modelId="{92740097-38B4-4B91-801E-3A1F96567DFB}" type="parTrans" cxnId="{583DF609-BEBC-4353-8EAD-BE7B897D41E0}">
      <dgm:prSet/>
      <dgm:spPr/>
      <dgm:t>
        <a:bodyPr/>
        <a:lstStyle/>
        <a:p>
          <a:endParaRPr lang="en-US"/>
        </a:p>
      </dgm:t>
    </dgm:pt>
    <dgm:pt modelId="{2A8B021D-D4DF-458A-BF55-12CAAC8DA638}">
      <dgm:prSet phldrT="[Text]"/>
      <dgm:spPr/>
      <dgm:t>
        <a:bodyPr vert="horz"/>
        <a:lstStyle/>
        <a:p>
          <a:r>
            <a:rPr lang="en-US" b="1" u="sng" dirty="0">
              <a:latin typeface="+mn-lt"/>
              <a:cs typeface="Calibri" panose="020F0502020204030204" pitchFamily="34" charset="0"/>
            </a:rPr>
            <a:t>Performance Engineering</a:t>
          </a:r>
        </a:p>
      </dgm:t>
    </dgm:pt>
    <dgm:pt modelId="{79D9AC64-79CA-4291-BC50-8B74AEE74319}" type="parTrans" cxnId="{CB248F66-E326-4D50-B3CC-4280186B2D48}">
      <dgm:prSet/>
      <dgm:spPr/>
      <dgm:t>
        <a:bodyPr/>
        <a:lstStyle/>
        <a:p>
          <a:endParaRPr lang="en-IN"/>
        </a:p>
      </dgm:t>
    </dgm:pt>
    <dgm:pt modelId="{9F60F073-520E-4A59-9048-75401987F839}" type="sibTrans" cxnId="{CB248F66-E326-4D50-B3CC-4280186B2D48}">
      <dgm:prSet/>
      <dgm:spPr/>
      <dgm:t>
        <a:bodyPr/>
        <a:lstStyle/>
        <a:p>
          <a:endParaRPr lang="en-IN"/>
        </a:p>
      </dgm:t>
    </dgm:pt>
    <dgm:pt modelId="{02E74C42-4BFD-40A8-BE5E-7FDC0D364BFB}">
      <dgm:prSet phldrT="[Text]"/>
      <dgm:spPr/>
      <dgm:t>
        <a:bodyPr vert="horz"/>
        <a:lstStyle/>
        <a:p>
          <a:r>
            <a:rPr lang="en-US" dirty="0">
              <a:latin typeface="+mn-lt"/>
              <a:cs typeface="Calibri" panose="020F0502020204030204" pitchFamily="34" charset="0"/>
            </a:rPr>
            <a:t>Validation of throughput, latency, pinch points in network, hardware and software</a:t>
          </a:r>
        </a:p>
      </dgm:t>
    </dgm:pt>
    <dgm:pt modelId="{4DF5A36D-CA8F-43A7-A6C4-F54F5469CBF8}" type="parTrans" cxnId="{A5955F8C-1BBB-441E-AF6E-71C86DC235D0}">
      <dgm:prSet/>
      <dgm:spPr/>
      <dgm:t>
        <a:bodyPr/>
        <a:lstStyle/>
        <a:p>
          <a:endParaRPr lang="en-IN"/>
        </a:p>
      </dgm:t>
    </dgm:pt>
    <dgm:pt modelId="{876345AB-B4DF-43D3-AEF0-B5D570BB489F}" type="sibTrans" cxnId="{A5955F8C-1BBB-441E-AF6E-71C86DC235D0}">
      <dgm:prSet/>
      <dgm:spPr/>
      <dgm:t>
        <a:bodyPr/>
        <a:lstStyle/>
        <a:p>
          <a:endParaRPr lang="en-IN"/>
        </a:p>
      </dgm:t>
    </dgm:pt>
    <dgm:pt modelId="{F856B8B4-6D03-487E-B111-926CF5A991E9}">
      <dgm:prSet phldrT="[Text]"/>
      <dgm:spPr/>
      <dgm:t>
        <a:bodyPr vert="horz"/>
        <a:lstStyle/>
        <a:p>
          <a:r>
            <a:rPr lang="en-US" dirty="0">
              <a:latin typeface="+mn-lt"/>
              <a:cs typeface="Calibri" panose="020F0502020204030204" pitchFamily="34" charset="0"/>
            </a:rPr>
            <a:t>Messaging Platforms Performance  Benchmarking for TMT, Performance Benchmarking prototype  for SKA Proposal Handling Tool</a:t>
          </a:r>
        </a:p>
      </dgm:t>
    </dgm:pt>
    <dgm:pt modelId="{F4DD1FDC-99A7-4A94-A929-A8081EE45B61}" type="parTrans" cxnId="{938BBC07-373B-43FA-A302-09443CA3DCD4}">
      <dgm:prSet/>
      <dgm:spPr/>
      <dgm:t>
        <a:bodyPr/>
        <a:lstStyle/>
        <a:p>
          <a:endParaRPr lang="en-IN"/>
        </a:p>
      </dgm:t>
    </dgm:pt>
    <dgm:pt modelId="{AEC29FA2-4270-46B5-A1BA-494BD8AA3C7B}" type="sibTrans" cxnId="{938BBC07-373B-43FA-A302-09443CA3DCD4}">
      <dgm:prSet/>
      <dgm:spPr/>
      <dgm:t>
        <a:bodyPr/>
        <a:lstStyle/>
        <a:p>
          <a:endParaRPr lang="en-IN"/>
        </a:p>
      </dgm:t>
    </dgm:pt>
    <dgm:pt modelId="{A9179543-6853-433B-96DC-8FE5EE947F74}">
      <dgm:prSet phldrT="[Text]"/>
      <dgm:spPr/>
      <dgm:t>
        <a:bodyPr vert="horz"/>
        <a:lstStyle/>
        <a:p>
          <a:r>
            <a:rPr lang="en-US" dirty="0">
              <a:latin typeface="+mn-lt"/>
              <a:cs typeface="Calibri" panose="020F0502020204030204" pitchFamily="34" charset="0"/>
            </a:rPr>
            <a:t>Data Pipeline  Management</a:t>
          </a:r>
        </a:p>
        <a:p>
          <a:r>
            <a:rPr lang="en-US" dirty="0">
              <a:latin typeface="+mn-lt"/>
              <a:cs typeface="Calibri" panose="020F0502020204030204" pitchFamily="34" charset="0"/>
            </a:rPr>
            <a:t>Big Data and Machine Learning (Image classification)</a:t>
          </a:r>
        </a:p>
        <a:p>
          <a:r>
            <a:rPr lang="en-US" dirty="0">
              <a:latin typeface="+mn-lt"/>
              <a:cs typeface="Calibri" panose="020F0502020204030204" pitchFamily="34" charset="0"/>
            </a:rPr>
            <a:t>Involved in GMRT Data Archive, </a:t>
          </a:r>
          <a:r>
            <a:rPr lang="en-US" dirty="0" err="1">
              <a:latin typeface="+mn-lt"/>
              <a:cs typeface="Calibri" panose="020F0502020204030204" pitchFamily="34" charset="0"/>
            </a:rPr>
            <a:t>Astrosat</a:t>
          </a:r>
          <a:r>
            <a:rPr lang="en-US" dirty="0">
              <a:latin typeface="+mn-lt"/>
              <a:cs typeface="Calibri" panose="020F0502020204030204" pitchFamily="34" charset="0"/>
            </a:rPr>
            <a:t> Pipeline Design</a:t>
          </a:r>
        </a:p>
        <a:p>
          <a:r>
            <a:rPr lang="en-US" dirty="0">
              <a:latin typeface="+mn-lt"/>
              <a:cs typeface="Calibri" panose="020F0502020204030204" pitchFamily="34" charset="0"/>
            </a:rPr>
            <a:t>Analytics and visualization tools , Virtual Observatory Plotting Packages , Mosaic Services &amp;  FITS Utilities)</a:t>
          </a:r>
        </a:p>
      </dgm:t>
    </dgm:pt>
    <dgm:pt modelId="{4D5AB3FB-8AD0-4391-8385-4B3D88783337}" type="sibTrans" cxnId="{674B5DA7-7B16-4140-AE82-C4A0C9FEA3EA}">
      <dgm:prSet/>
      <dgm:spPr/>
      <dgm:t>
        <a:bodyPr/>
        <a:lstStyle/>
        <a:p>
          <a:endParaRPr lang="en-IN"/>
        </a:p>
      </dgm:t>
    </dgm:pt>
    <dgm:pt modelId="{811EA921-03C6-47CA-947A-65C147C0C364}" type="parTrans" cxnId="{674B5DA7-7B16-4140-AE82-C4A0C9FEA3EA}">
      <dgm:prSet/>
      <dgm:spPr/>
      <dgm:t>
        <a:bodyPr/>
        <a:lstStyle/>
        <a:p>
          <a:endParaRPr lang="en-IN"/>
        </a:p>
      </dgm:t>
    </dgm:pt>
    <dgm:pt modelId="{F385D18E-C50C-4E50-8F65-C5A721558819}" type="pres">
      <dgm:prSet presAssocID="{51532969-E850-4B44-ABCC-A36E10C2DDD9}" presName="diagram" presStyleCnt="0">
        <dgm:presLayoutVars>
          <dgm:dir/>
          <dgm:resizeHandles val="exact"/>
        </dgm:presLayoutVars>
      </dgm:prSet>
      <dgm:spPr/>
      <dgm:t>
        <a:bodyPr/>
        <a:lstStyle/>
        <a:p>
          <a:endParaRPr lang="en-US"/>
        </a:p>
      </dgm:t>
    </dgm:pt>
    <dgm:pt modelId="{115AACAC-32CE-4677-BB9E-B03CD0A56E41}" type="pres">
      <dgm:prSet presAssocID="{0061EC97-CEE5-403F-917A-5B70C880992B}" presName="node" presStyleLbl="node1" presStyleIdx="0" presStyleCnt="7">
        <dgm:presLayoutVars>
          <dgm:bulletEnabled val="1"/>
        </dgm:presLayoutVars>
      </dgm:prSet>
      <dgm:spPr/>
      <dgm:t>
        <a:bodyPr/>
        <a:lstStyle/>
        <a:p>
          <a:endParaRPr lang="en-US"/>
        </a:p>
      </dgm:t>
    </dgm:pt>
    <dgm:pt modelId="{2F6A8E8E-BF19-4ADC-9127-9064CC3A35D1}" type="pres">
      <dgm:prSet presAssocID="{7285AC3D-2F56-434F-98FD-1CFC3A3ED209}" presName="sibTrans" presStyleCnt="0"/>
      <dgm:spPr/>
    </dgm:pt>
    <dgm:pt modelId="{58B55111-18F1-4B52-A02D-A0E4F286D9EA}" type="pres">
      <dgm:prSet presAssocID="{E8AA1CEA-9214-402E-BBC0-5B23AEDF5F07}" presName="node" presStyleLbl="node1" presStyleIdx="1" presStyleCnt="7">
        <dgm:presLayoutVars>
          <dgm:bulletEnabled val="1"/>
        </dgm:presLayoutVars>
      </dgm:prSet>
      <dgm:spPr/>
      <dgm:t>
        <a:bodyPr/>
        <a:lstStyle/>
        <a:p>
          <a:endParaRPr lang="en-US"/>
        </a:p>
      </dgm:t>
    </dgm:pt>
    <dgm:pt modelId="{3760F942-1D61-4870-BFF2-64968DA97755}" type="pres">
      <dgm:prSet presAssocID="{64A2BDC0-B09E-4218-A015-F8B4E9B473C1}" presName="sibTrans" presStyleCnt="0"/>
      <dgm:spPr/>
    </dgm:pt>
    <dgm:pt modelId="{A4D4D6B7-B6F6-4E84-8442-3D636F299831}" type="pres">
      <dgm:prSet presAssocID="{1737CE1D-1B2C-4AF8-8156-46E7425C19C3}" presName="node" presStyleLbl="node1" presStyleIdx="2" presStyleCnt="7">
        <dgm:presLayoutVars>
          <dgm:bulletEnabled val="1"/>
        </dgm:presLayoutVars>
      </dgm:prSet>
      <dgm:spPr>
        <a:xfrm>
          <a:off x="5833566" y="244369"/>
          <a:ext cx="2651620" cy="1590972"/>
        </a:xfrm>
      </dgm:spPr>
      <dgm:t>
        <a:bodyPr/>
        <a:lstStyle/>
        <a:p>
          <a:endParaRPr lang="en-US"/>
        </a:p>
      </dgm:t>
    </dgm:pt>
    <dgm:pt modelId="{82519727-A314-4CF4-93E4-798F84B96D33}" type="pres">
      <dgm:prSet presAssocID="{F97A6830-6885-43D4-A976-2B8EE3E4E6D4}" presName="sibTrans" presStyleCnt="0"/>
      <dgm:spPr/>
    </dgm:pt>
    <dgm:pt modelId="{173DDD8A-4574-444E-A477-7B7022E3441D}" type="pres">
      <dgm:prSet presAssocID="{61EAEA9D-1670-4A8F-B19C-D2A5417852AF}" presName="node" presStyleLbl="node1" presStyleIdx="3" presStyleCnt="7">
        <dgm:presLayoutVars>
          <dgm:bulletEnabled val="1"/>
        </dgm:presLayoutVars>
      </dgm:prSet>
      <dgm:spPr>
        <a:xfrm>
          <a:off x="0" y="2132037"/>
          <a:ext cx="2651620" cy="1590972"/>
        </a:xfrm>
      </dgm:spPr>
      <dgm:t>
        <a:bodyPr/>
        <a:lstStyle/>
        <a:p>
          <a:endParaRPr lang="en-US"/>
        </a:p>
      </dgm:t>
    </dgm:pt>
    <dgm:pt modelId="{BD834E32-50FC-4FA5-8EE6-F20BD451A645}" type="pres">
      <dgm:prSet presAssocID="{3D484FD7-CA8F-49C5-B6A3-0A4EC72648BE}" presName="sibTrans" presStyleCnt="0"/>
      <dgm:spPr/>
    </dgm:pt>
    <dgm:pt modelId="{FF10CFAD-2B73-4B4A-8849-EA53685C16C5}" type="pres">
      <dgm:prSet presAssocID="{B18CFD5B-F6A2-4E5B-80B8-B2256BB24202}" presName="node" presStyleLbl="node1" presStyleIdx="4" presStyleCnt="7">
        <dgm:presLayoutVars>
          <dgm:bulletEnabled val="1"/>
        </dgm:presLayoutVars>
      </dgm:prSet>
      <dgm:spPr>
        <a:xfrm>
          <a:off x="2916783" y="2132037"/>
          <a:ext cx="2651620" cy="1590972"/>
        </a:xfrm>
      </dgm:spPr>
      <dgm:t>
        <a:bodyPr/>
        <a:lstStyle/>
        <a:p>
          <a:endParaRPr lang="en-US"/>
        </a:p>
      </dgm:t>
    </dgm:pt>
    <dgm:pt modelId="{F737E53C-03C5-442B-AFED-7A6EE80E13A4}" type="pres">
      <dgm:prSet presAssocID="{A8F747CD-11ED-4437-A9FA-38C225811D94}" presName="sibTrans" presStyleCnt="0"/>
      <dgm:spPr/>
    </dgm:pt>
    <dgm:pt modelId="{A60CBC0E-3129-4005-B08E-3FF9A2AB1627}" type="pres">
      <dgm:prSet presAssocID="{2A8B021D-D4DF-458A-BF55-12CAAC8DA638}" presName="node" presStyleLbl="node1" presStyleIdx="5" presStyleCnt="7">
        <dgm:presLayoutVars>
          <dgm:bulletEnabled val="1"/>
        </dgm:presLayoutVars>
      </dgm:prSet>
      <dgm:spPr/>
      <dgm:t>
        <a:bodyPr/>
        <a:lstStyle/>
        <a:p>
          <a:endParaRPr lang="en-US"/>
        </a:p>
      </dgm:t>
    </dgm:pt>
    <dgm:pt modelId="{BA1EFE14-943F-4BD6-AFFC-EA706B48BE51}" type="pres">
      <dgm:prSet presAssocID="{9F60F073-520E-4A59-9048-75401987F839}" presName="sibTrans" presStyleCnt="0"/>
      <dgm:spPr/>
    </dgm:pt>
    <dgm:pt modelId="{3734F3B0-D206-462A-AA79-9A395F06A239}" type="pres">
      <dgm:prSet presAssocID="{EE4B1953-8174-44FF-96E6-7BA6AE64AC5E}" presName="node" presStyleLbl="node1" presStyleIdx="6" presStyleCnt="7" custScaleX="98030">
        <dgm:presLayoutVars>
          <dgm:bulletEnabled val="1"/>
        </dgm:presLayoutVars>
      </dgm:prSet>
      <dgm:spPr>
        <a:xfrm>
          <a:off x="5833566" y="2132037"/>
          <a:ext cx="2651620" cy="1590972"/>
        </a:xfrm>
      </dgm:spPr>
      <dgm:t>
        <a:bodyPr/>
        <a:lstStyle/>
        <a:p>
          <a:endParaRPr lang="en-US"/>
        </a:p>
      </dgm:t>
    </dgm:pt>
  </dgm:ptLst>
  <dgm:cxnLst>
    <dgm:cxn modelId="{56040A27-136F-4B02-9F71-7E4B5EA795F0}" type="presOf" srcId="{61EAEA9D-1670-4A8F-B19C-D2A5417852AF}" destId="{173DDD8A-4574-444E-A477-7B7022E3441D}" srcOrd="0" destOrd="0" presId="urn:microsoft.com/office/officeart/2005/8/layout/default"/>
    <dgm:cxn modelId="{C6F6F143-C50C-4D6C-9B74-B29080CEB555}" srcId="{51532969-E850-4B44-ABCC-A36E10C2DDD9}" destId="{1737CE1D-1B2C-4AF8-8156-46E7425C19C3}" srcOrd="2" destOrd="0" parTransId="{A764C84B-6D54-4FFA-80E6-E6B7632D850D}" sibTransId="{F97A6830-6885-43D4-A976-2B8EE3E4E6D4}"/>
    <dgm:cxn modelId="{EFB901F0-30B3-4332-AADB-17F1D281DF81}" srcId="{51532969-E850-4B44-ABCC-A36E10C2DDD9}" destId="{B18CFD5B-F6A2-4E5B-80B8-B2256BB24202}" srcOrd="4" destOrd="0" parTransId="{CB9FA108-428A-4AF7-9F58-27CDEF325700}" sibTransId="{A8F747CD-11ED-4437-A9FA-38C225811D94}"/>
    <dgm:cxn modelId="{C55C701F-C151-4C85-88AB-10CCA7FCCF52}" type="presOf" srcId="{4E42BDC2-DABE-408E-BF38-C9BAC7D4AFF7}" destId="{A4D4D6B7-B6F6-4E84-8442-3D636F299831}" srcOrd="0" destOrd="1" presId="urn:microsoft.com/office/officeart/2005/8/layout/default"/>
    <dgm:cxn modelId="{125C7FFE-416F-4B9C-AD2D-602195030B91}" type="presOf" srcId="{1737CE1D-1B2C-4AF8-8156-46E7425C19C3}" destId="{A4D4D6B7-B6F6-4E84-8442-3D636F299831}" srcOrd="0" destOrd="0" presId="urn:microsoft.com/office/officeart/2005/8/layout/default"/>
    <dgm:cxn modelId="{5F2ED75E-FDB9-4B86-AEB9-6FFF5C9D4AA9}" srcId="{EE4B1953-8174-44FF-96E6-7BA6AE64AC5E}" destId="{896442A5-1650-4D00-ACA1-C8D56010B064}" srcOrd="2" destOrd="0" parTransId="{B155A4A4-239C-4283-9383-6796FC8AF526}" sibTransId="{45E03032-2DEB-4701-8191-091F2FEDDDD0}"/>
    <dgm:cxn modelId="{C9906B47-A658-47E4-9F98-A26F13B4AA19}" srcId="{EE4B1953-8174-44FF-96E6-7BA6AE64AC5E}" destId="{5406F4D8-B210-4F3F-9AA5-C93C83875315}" srcOrd="3" destOrd="0" parTransId="{A6EB3C18-959A-44CB-803C-8C829E233897}" sibTransId="{82F60ABB-6262-4FF2-B609-56EC00581A42}"/>
    <dgm:cxn modelId="{02B98E30-BAA2-4710-9640-FA734D39C786}" type="presOf" srcId="{53052EF0-F82B-4AB2-9888-ED9C5E18D589}" destId="{173DDD8A-4574-444E-A477-7B7022E3441D}" srcOrd="0" destOrd="3" presId="urn:microsoft.com/office/officeart/2005/8/layout/default"/>
    <dgm:cxn modelId="{5B35FD17-4345-4BF3-AB8B-29C9646363C7}" srcId="{61EAEA9D-1670-4A8F-B19C-D2A5417852AF}" destId="{B4FA621D-FAAE-4ED3-88D7-2D3DD0B83E0E}" srcOrd="1" destOrd="0" parTransId="{5844F631-61CD-484F-890C-3809CF14384A}" sibTransId="{E71B3C03-AEF7-4D73-B62F-AA68EB89E19D}"/>
    <dgm:cxn modelId="{4BE395D8-38FC-4F15-BD74-9E0195A7AD01}" type="presOf" srcId="{F856B8B4-6D03-487E-B111-926CF5A991E9}" destId="{A60CBC0E-3129-4005-B08E-3FF9A2AB1627}" srcOrd="0" destOrd="2" presId="urn:microsoft.com/office/officeart/2005/8/layout/default"/>
    <dgm:cxn modelId="{DACF2589-4FFB-4BBE-9C4B-487C41BCC62C}" srcId="{EE4B1953-8174-44FF-96E6-7BA6AE64AC5E}" destId="{A6192BB7-AA97-4702-A8EE-52D1C7E8D422}" srcOrd="0" destOrd="0" parTransId="{72330AF4-D978-4212-8D2D-B7496EBFC18F}" sibTransId="{0BE756C0-D31D-4C52-8F82-AEBF5BFF50A9}"/>
    <dgm:cxn modelId="{A4B7F00E-9CE5-4959-9F74-B3E07F9F164A}" type="presOf" srcId="{B4FA621D-FAAE-4ED3-88D7-2D3DD0B83E0E}" destId="{173DDD8A-4574-444E-A477-7B7022E3441D}" srcOrd="0" destOrd="2" presId="urn:microsoft.com/office/officeart/2005/8/layout/default"/>
    <dgm:cxn modelId="{9048441D-C84C-4A65-BD06-A734D6027F4A}" srcId="{0061EC97-CEE5-403F-917A-5B70C880992B}" destId="{EB826477-932A-47D0-9F8F-DCF78A01615D}" srcOrd="1" destOrd="0" parTransId="{A5B53BDE-EDC0-4D28-AA92-DA6BFA163949}" sibTransId="{222D7671-9C46-4CDA-B2CE-AEA3AF9BD07D}"/>
    <dgm:cxn modelId="{FC739CDB-5378-4DF9-A5A6-A7E2BD3BF06D}" type="presOf" srcId="{EB826477-932A-47D0-9F8F-DCF78A01615D}" destId="{115AACAC-32CE-4677-BB9E-B03CD0A56E41}" srcOrd="0" destOrd="2" presId="urn:microsoft.com/office/officeart/2005/8/layout/default"/>
    <dgm:cxn modelId="{237F68AD-6DD9-4B1F-8EDD-335EC007D81A}" type="presOf" srcId="{B18CFD5B-F6A2-4E5B-80B8-B2256BB24202}" destId="{FF10CFAD-2B73-4B4A-8849-EA53685C16C5}" srcOrd="0" destOrd="0" presId="urn:microsoft.com/office/officeart/2005/8/layout/default"/>
    <dgm:cxn modelId="{CB248F66-E326-4D50-B3CC-4280186B2D48}" srcId="{51532969-E850-4B44-ABCC-A36E10C2DDD9}" destId="{2A8B021D-D4DF-458A-BF55-12CAAC8DA638}" srcOrd="5" destOrd="0" parTransId="{79D9AC64-79CA-4291-BC50-8B74AEE74319}" sibTransId="{9F60F073-520E-4A59-9048-75401987F839}"/>
    <dgm:cxn modelId="{C08EA605-615B-452B-B3B0-F034D996F3B7}" srcId="{EE4B1953-8174-44FF-96E6-7BA6AE64AC5E}" destId="{FD4EA42C-6691-495F-9EEC-1791E900E332}" srcOrd="1" destOrd="0" parTransId="{7EAA8ED1-F83F-4B67-8BFB-DA05BF1703D9}" sibTransId="{A760AD90-9203-4A5E-B0EF-5BC294988444}"/>
    <dgm:cxn modelId="{F0311B8C-83F9-405E-8F3D-28F234E19AED}" type="presOf" srcId="{FFE46693-9D98-4142-B22F-FFF760666EF3}" destId="{FF10CFAD-2B73-4B4A-8849-EA53685C16C5}" srcOrd="0" destOrd="1" presId="urn:microsoft.com/office/officeart/2005/8/layout/default"/>
    <dgm:cxn modelId="{AD53D1DB-ACB1-4C66-B149-FBC8FDF38732}" type="presOf" srcId="{51532969-E850-4B44-ABCC-A36E10C2DDD9}" destId="{F385D18E-C50C-4E50-8F65-C5A721558819}" srcOrd="0" destOrd="0" presId="urn:microsoft.com/office/officeart/2005/8/layout/default"/>
    <dgm:cxn modelId="{A780EA8C-EF0F-4D46-9FBF-8EB1E787E985}" type="presOf" srcId="{0061EC97-CEE5-403F-917A-5B70C880992B}" destId="{115AACAC-32CE-4677-BB9E-B03CD0A56E41}" srcOrd="0" destOrd="0" presId="urn:microsoft.com/office/officeart/2005/8/layout/default"/>
    <dgm:cxn modelId="{3BA2E3D5-07B3-46D3-A482-30CB8AE12BBD}" type="presOf" srcId="{A9179543-6853-433B-96DC-8FE5EE947F74}" destId="{58B55111-18F1-4B52-A02D-A0E4F286D9EA}" srcOrd="0" destOrd="1" presId="urn:microsoft.com/office/officeart/2005/8/layout/default"/>
    <dgm:cxn modelId="{703B8F44-314D-4CD2-9902-36E21A56268B}" srcId="{1737CE1D-1B2C-4AF8-8156-46E7425C19C3}" destId="{D61E2260-02FC-4254-8E10-45C8E3AACC3B}" srcOrd="1" destOrd="0" parTransId="{7FEF1E91-EE9A-4C25-83F0-03F66C5B93F8}" sibTransId="{4751C562-4BE0-47B2-9BF1-85D3B8C5F927}"/>
    <dgm:cxn modelId="{583DF609-BEBC-4353-8EAD-BE7B897D41E0}" srcId="{51532969-E850-4B44-ABCC-A36E10C2DDD9}" destId="{0061EC97-CEE5-403F-917A-5B70C880992B}" srcOrd="0" destOrd="0" parTransId="{92740097-38B4-4B91-801E-3A1F96567DFB}" sibTransId="{7285AC3D-2F56-434F-98FD-1CFC3A3ED209}"/>
    <dgm:cxn modelId="{AA71D351-28AC-41F8-AF2F-C4BB0B3BE5F4}" srcId="{0061EC97-CEE5-403F-917A-5B70C880992B}" destId="{948FD003-2693-4067-BE83-DBAEB3D9B74F}" srcOrd="0" destOrd="0" parTransId="{5682B981-F271-476D-906E-5B9BD39F09D6}" sibTransId="{802150E3-41B8-422B-A6C0-5655A86BE73A}"/>
    <dgm:cxn modelId="{A5955F8C-1BBB-441E-AF6E-71C86DC235D0}" srcId="{2A8B021D-D4DF-458A-BF55-12CAAC8DA638}" destId="{02E74C42-4BFD-40A8-BE5E-7FDC0D364BFB}" srcOrd="0" destOrd="0" parTransId="{4DF5A36D-CA8F-43A7-A6C4-F54F5469CBF8}" sibTransId="{876345AB-B4DF-43D3-AEF0-B5D570BB489F}"/>
    <dgm:cxn modelId="{58F358E1-ECF6-460C-9DF3-4AFF05768B46}" type="presOf" srcId="{D4786983-62DF-40C7-AD5D-672AF9E16581}" destId="{FF10CFAD-2B73-4B4A-8849-EA53685C16C5}" srcOrd="0" destOrd="2" presId="urn:microsoft.com/office/officeart/2005/8/layout/default"/>
    <dgm:cxn modelId="{09C7B3AE-9D44-4306-80AD-41D3D35F9134}" type="presOf" srcId="{896442A5-1650-4D00-ACA1-C8D56010B064}" destId="{3734F3B0-D206-462A-AA79-9A395F06A239}" srcOrd="0" destOrd="3" presId="urn:microsoft.com/office/officeart/2005/8/layout/default"/>
    <dgm:cxn modelId="{235E4B75-09DF-4EEA-87F2-304D1407869B}" type="presOf" srcId="{A6192BB7-AA97-4702-A8EE-52D1C7E8D422}" destId="{3734F3B0-D206-462A-AA79-9A395F06A239}" srcOrd="0" destOrd="1" presId="urn:microsoft.com/office/officeart/2005/8/layout/default"/>
    <dgm:cxn modelId="{31D19A6B-17F5-43A9-AA82-18B5F73EAC87}" srcId="{1737CE1D-1B2C-4AF8-8156-46E7425C19C3}" destId="{4E42BDC2-DABE-408E-BF38-C9BAC7D4AFF7}" srcOrd="0" destOrd="0" parTransId="{25284DFE-E4F0-4ECA-BE1E-C2EB3A7C7BEC}" sibTransId="{2498F6AB-7046-48D9-A987-9BA095E049B3}"/>
    <dgm:cxn modelId="{14D22F45-92AA-471F-AAAD-4F4927A8963D}" type="presOf" srcId="{793432C2-497D-49B3-B1E5-88BFC988EBED}" destId="{173DDD8A-4574-444E-A477-7B7022E3441D}" srcOrd="0" destOrd="1" presId="urn:microsoft.com/office/officeart/2005/8/layout/default"/>
    <dgm:cxn modelId="{9C417B46-4FA8-4E2F-9986-4B95FE485786}" type="presOf" srcId="{02E74C42-4BFD-40A8-BE5E-7FDC0D364BFB}" destId="{A60CBC0E-3129-4005-B08E-3FF9A2AB1627}" srcOrd="0" destOrd="1" presId="urn:microsoft.com/office/officeart/2005/8/layout/default"/>
    <dgm:cxn modelId="{66343007-AE93-431D-B836-BBFC7AC1AB56}" type="presOf" srcId="{2A8B021D-D4DF-458A-BF55-12CAAC8DA638}" destId="{A60CBC0E-3129-4005-B08E-3FF9A2AB1627}" srcOrd="0" destOrd="0" presId="urn:microsoft.com/office/officeart/2005/8/layout/default"/>
    <dgm:cxn modelId="{706AB54F-8DA4-42D3-9CEB-BE0C90CC08B0}" srcId="{51532969-E850-4B44-ABCC-A36E10C2DDD9}" destId="{E8AA1CEA-9214-402E-BBC0-5B23AEDF5F07}" srcOrd="1" destOrd="0" parTransId="{01F7544E-E549-4617-A9A2-CDBE2FCAEAA4}" sibTransId="{64A2BDC0-B09E-4218-A015-F8B4E9B473C1}"/>
    <dgm:cxn modelId="{F9898E26-03D7-40A7-9CCA-B4E9040AC3B6}" srcId="{B18CFD5B-F6A2-4E5B-80B8-B2256BB24202}" destId="{FFE46693-9D98-4142-B22F-FFF760666EF3}" srcOrd="0" destOrd="0" parTransId="{B66C3472-6867-44B0-8FAD-924E39FD97D0}" sibTransId="{8C942533-0368-4206-941D-D2F900CBCD25}"/>
    <dgm:cxn modelId="{9C57FF12-BB06-4AC7-8F31-25E265C9AC1D}" type="presOf" srcId="{FD4EA42C-6691-495F-9EEC-1791E900E332}" destId="{3734F3B0-D206-462A-AA79-9A395F06A239}" srcOrd="0" destOrd="2" presId="urn:microsoft.com/office/officeart/2005/8/layout/default"/>
    <dgm:cxn modelId="{E9502FBB-146F-4397-B094-52E63E153CC3}" type="presOf" srcId="{E8AA1CEA-9214-402E-BBC0-5B23AEDF5F07}" destId="{58B55111-18F1-4B52-A02D-A0E4F286D9EA}" srcOrd="0" destOrd="0" presId="urn:microsoft.com/office/officeart/2005/8/layout/default"/>
    <dgm:cxn modelId="{639CE031-2886-453C-B434-1D405CF74303}" type="presOf" srcId="{D61E2260-02FC-4254-8E10-45C8E3AACC3B}" destId="{A4D4D6B7-B6F6-4E84-8442-3D636F299831}" srcOrd="0" destOrd="2" presId="urn:microsoft.com/office/officeart/2005/8/layout/default"/>
    <dgm:cxn modelId="{1FAE1C57-91A6-4AF3-A52F-73BEC6D0BBEA}" srcId="{51532969-E850-4B44-ABCC-A36E10C2DDD9}" destId="{61EAEA9D-1670-4A8F-B19C-D2A5417852AF}" srcOrd="3" destOrd="0" parTransId="{5C3D7644-4C97-43AD-A981-FF278FA53439}" sibTransId="{3D484FD7-CA8F-49C5-B6A3-0A4EC72648BE}"/>
    <dgm:cxn modelId="{945F18AD-9646-4549-AB66-CB99CA2FCE41}" srcId="{51532969-E850-4B44-ABCC-A36E10C2DDD9}" destId="{EE4B1953-8174-44FF-96E6-7BA6AE64AC5E}" srcOrd="6" destOrd="0" parTransId="{AD64EA63-B1BD-4888-96C1-E68F73E820AF}" sibTransId="{52C6A68C-90FB-4BC0-B689-3572A0DEC839}"/>
    <dgm:cxn modelId="{938BBC07-373B-43FA-A302-09443CA3DCD4}" srcId="{2A8B021D-D4DF-458A-BF55-12CAAC8DA638}" destId="{F856B8B4-6D03-487E-B111-926CF5A991E9}" srcOrd="1" destOrd="0" parTransId="{F4DD1FDC-99A7-4A94-A929-A8081EE45B61}" sibTransId="{AEC29FA2-4270-46B5-A1BA-494BD8AA3C7B}"/>
    <dgm:cxn modelId="{60C30A9C-0A47-4210-9FEF-7440F35A3A53}" srcId="{61EAEA9D-1670-4A8F-B19C-D2A5417852AF}" destId="{53052EF0-F82B-4AB2-9888-ED9C5E18D589}" srcOrd="2" destOrd="0" parTransId="{D515274A-E8E8-4D43-BA70-3EF8C8F04649}" sibTransId="{3E45828E-0C98-42B9-B960-F00BC6C27C84}"/>
    <dgm:cxn modelId="{A4404E8F-9C0E-4E59-92F6-18A2B7CAB784}" type="presOf" srcId="{EE4B1953-8174-44FF-96E6-7BA6AE64AC5E}" destId="{3734F3B0-D206-462A-AA79-9A395F06A239}" srcOrd="0" destOrd="0" presId="urn:microsoft.com/office/officeart/2005/8/layout/default"/>
    <dgm:cxn modelId="{9F8F4980-7698-486B-B77D-B55FAE8CA522}" type="presOf" srcId="{5406F4D8-B210-4F3F-9AA5-C93C83875315}" destId="{3734F3B0-D206-462A-AA79-9A395F06A239}" srcOrd="0" destOrd="4" presId="urn:microsoft.com/office/officeart/2005/8/layout/default"/>
    <dgm:cxn modelId="{C376A917-F4E6-401B-98D3-648A860323D8}" srcId="{B18CFD5B-F6A2-4E5B-80B8-B2256BB24202}" destId="{D4786983-62DF-40C7-AD5D-672AF9E16581}" srcOrd="1" destOrd="0" parTransId="{CB5AEF2C-F335-45C9-8D81-359B5AB9F534}" sibTransId="{850ACEBF-FDF0-433F-A55A-5418B317629D}"/>
    <dgm:cxn modelId="{0DC570E2-23E0-4D87-9953-554EBE209954}" srcId="{61EAEA9D-1670-4A8F-B19C-D2A5417852AF}" destId="{793432C2-497D-49B3-B1E5-88BFC988EBED}" srcOrd="0" destOrd="0" parTransId="{1E1EDAAA-AA43-49FD-8E3B-0639D77BC67A}" sibTransId="{B49039E0-E475-4410-A5CD-F3D5AE2A1692}"/>
    <dgm:cxn modelId="{DEBA34E8-1A7D-441E-9E74-A140A96B635E}" type="presOf" srcId="{948FD003-2693-4067-BE83-DBAEB3D9B74F}" destId="{115AACAC-32CE-4677-BB9E-B03CD0A56E41}" srcOrd="0" destOrd="1" presId="urn:microsoft.com/office/officeart/2005/8/layout/default"/>
    <dgm:cxn modelId="{674B5DA7-7B16-4140-AE82-C4A0C9FEA3EA}" srcId="{E8AA1CEA-9214-402E-BBC0-5B23AEDF5F07}" destId="{A9179543-6853-433B-96DC-8FE5EE947F74}" srcOrd="0" destOrd="0" parTransId="{811EA921-03C6-47CA-947A-65C147C0C364}" sibTransId="{4D5AB3FB-8AD0-4391-8385-4B3D88783337}"/>
    <dgm:cxn modelId="{5CB3FF57-56AA-4AB1-9108-03C66A1E25AE}" type="presParOf" srcId="{F385D18E-C50C-4E50-8F65-C5A721558819}" destId="{115AACAC-32CE-4677-BB9E-B03CD0A56E41}" srcOrd="0" destOrd="0" presId="urn:microsoft.com/office/officeart/2005/8/layout/default"/>
    <dgm:cxn modelId="{82809D44-80FE-4B23-8080-FBABCAE4F1AB}" type="presParOf" srcId="{F385D18E-C50C-4E50-8F65-C5A721558819}" destId="{2F6A8E8E-BF19-4ADC-9127-9064CC3A35D1}" srcOrd="1" destOrd="0" presId="urn:microsoft.com/office/officeart/2005/8/layout/default"/>
    <dgm:cxn modelId="{D0F17B3D-8E18-4623-BBAD-6911F6D3FCAD}" type="presParOf" srcId="{F385D18E-C50C-4E50-8F65-C5A721558819}" destId="{58B55111-18F1-4B52-A02D-A0E4F286D9EA}" srcOrd="2" destOrd="0" presId="urn:microsoft.com/office/officeart/2005/8/layout/default"/>
    <dgm:cxn modelId="{B64B7BEA-5882-464F-ACA3-38A7872DF5B9}" type="presParOf" srcId="{F385D18E-C50C-4E50-8F65-C5A721558819}" destId="{3760F942-1D61-4870-BFF2-64968DA97755}" srcOrd="3" destOrd="0" presId="urn:microsoft.com/office/officeart/2005/8/layout/default"/>
    <dgm:cxn modelId="{D38528B1-E4C0-425F-8AB8-AC40012DA972}" type="presParOf" srcId="{F385D18E-C50C-4E50-8F65-C5A721558819}" destId="{A4D4D6B7-B6F6-4E84-8442-3D636F299831}" srcOrd="4" destOrd="0" presId="urn:microsoft.com/office/officeart/2005/8/layout/default"/>
    <dgm:cxn modelId="{98787204-4A65-43B4-8577-0E1C07D4FCBE}" type="presParOf" srcId="{F385D18E-C50C-4E50-8F65-C5A721558819}" destId="{82519727-A314-4CF4-93E4-798F84B96D33}" srcOrd="5" destOrd="0" presId="urn:microsoft.com/office/officeart/2005/8/layout/default"/>
    <dgm:cxn modelId="{EFED37E7-3D8E-4E69-BA0A-4A2B7B0D8356}" type="presParOf" srcId="{F385D18E-C50C-4E50-8F65-C5A721558819}" destId="{173DDD8A-4574-444E-A477-7B7022E3441D}" srcOrd="6" destOrd="0" presId="urn:microsoft.com/office/officeart/2005/8/layout/default"/>
    <dgm:cxn modelId="{507D831C-D563-48CB-A931-25B931F65CFB}" type="presParOf" srcId="{F385D18E-C50C-4E50-8F65-C5A721558819}" destId="{BD834E32-50FC-4FA5-8EE6-F20BD451A645}" srcOrd="7" destOrd="0" presId="urn:microsoft.com/office/officeart/2005/8/layout/default"/>
    <dgm:cxn modelId="{74A97408-4712-4EA6-8701-6550E138935A}" type="presParOf" srcId="{F385D18E-C50C-4E50-8F65-C5A721558819}" destId="{FF10CFAD-2B73-4B4A-8849-EA53685C16C5}" srcOrd="8" destOrd="0" presId="urn:microsoft.com/office/officeart/2005/8/layout/default"/>
    <dgm:cxn modelId="{709B53EB-DF07-4F0A-BC58-3CD9392C22E9}" type="presParOf" srcId="{F385D18E-C50C-4E50-8F65-C5A721558819}" destId="{F737E53C-03C5-442B-AFED-7A6EE80E13A4}" srcOrd="9" destOrd="0" presId="urn:microsoft.com/office/officeart/2005/8/layout/default"/>
    <dgm:cxn modelId="{F1D34440-C52B-4D0B-9E14-700C066A9941}" type="presParOf" srcId="{F385D18E-C50C-4E50-8F65-C5A721558819}" destId="{A60CBC0E-3129-4005-B08E-3FF9A2AB1627}" srcOrd="10" destOrd="0" presId="urn:microsoft.com/office/officeart/2005/8/layout/default"/>
    <dgm:cxn modelId="{55DE3564-5925-4C43-8BBB-385C5587C5CD}" type="presParOf" srcId="{F385D18E-C50C-4E50-8F65-C5A721558819}" destId="{BA1EFE14-943F-4BD6-AFFC-EA706B48BE51}" srcOrd="11" destOrd="0" presId="urn:microsoft.com/office/officeart/2005/8/layout/default"/>
    <dgm:cxn modelId="{E6EED4DE-7113-4A17-A81B-043B75D7FF2D}" type="presParOf" srcId="{F385D18E-C50C-4E50-8F65-C5A721558819}" destId="{3734F3B0-D206-462A-AA79-9A395F06A239}" srcOrd="12" destOrd="0" presId="urn:microsoft.com/office/officeart/2005/8/layout/default"/>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5AACAC-32CE-4677-BB9E-B03CD0A56E41}">
      <dsp:nvSpPr>
        <dsp:cNvPr id="0" name=""/>
        <dsp:cNvSpPr/>
      </dsp:nvSpPr>
      <dsp:spPr>
        <a:xfrm>
          <a:off x="1109600" y="3143"/>
          <a:ext cx="2885856" cy="173151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u="sng" kern="1200" dirty="0">
              <a:latin typeface="+mn-lt"/>
              <a:cs typeface="Calibri" panose="020F0502020204030204" pitchFamily="34" charset="0"/>
            </a:rPr>
            <a:t>Telescope Monitor &amp; Control </a:t>
          </a:r>
        </a:p>
        <a:p>
          <a:pPr marL="114300" lvl="1" indent="-114300" algn="l" defTabSz="533400">
            <a:lnSpc>
              <a:spcPct val="90000"/>
            </a:lnSpc>
            <a:spcBef>
              <a:spcPct val="0"/>
            </a:spcBef>
            <a:spcAft>
              <a:spcPct val="15000"/>
            </a:spcAft>
            <a:buChar char="••"/>
          </a:pPr>
          <a:r>
            <a:rPr lang="en-US" sz="1200" kern="1200" dirty="0">
              <a:latin typeface="+mn-lt"/>
              <a:cs typeface="Calibri" panose="020F0502020204030204" pitchFamily="34" charset="0"/>
            </a:rPr>
            <a:t>Participate in TANGO and UI prototyping, development and testing</a:t>
          </a:r>
        </a:p>
        <a:p>
          <a:pPr marL="114300" lvl="1" indent="-114300" algn="l" defTabSz="533400">
            <a:lnSpc>
              <a:spcPct val="90000"/>
            </a:lnSpc>
            <a:spcBef>
              <a:spcPct val="0"/>
            </a:spcBef>
            <a:spcAft>
              <a:spcPct val="15000"/>
            </a:spcAft>
            <a:buChar char="••"/>
          </a:pPr>
          <a:r>
            <a:rPr lang="en-US" sz="1200" kern="1200" dirty="0">
              <a:latin typeface="+mn-lt"/>
              <a:cs typeface="Calibri" panose="020F0502020204030204" pitchFamily="34" charset="0"/>
            </a:rPr>
            <a:t>Simulators(Involved in control System for IUCAA and NCRA)</a:t>
          </a:r>
        </a:p>
      </dsp:txBody>
      <dsp:txXfrm>
        <a:off x="1109600" y="3143"/>
        <a:ext cx="2885856" cy="1731513"/>
      </dsp:txXfrm>
    </dsp:sp>
    <dsp:sp modelId="{58B55111-18F1-4B52-A02D-A0E4F286D9EA}">
      <dsp:nvSpPr>
        <dsp:cNvPr id="0" name=""/>
        <dsp:cNvSpPr/>
      </dsp:nvSpPr>
      <dsp:spPr>
        <a:xfrm>
          <a:off x="4284042" y="3143"/>
          <a:ext cx="2885856" cy="173151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u="sng" kern="1200" dirty="0">
              <a:latin typeface="+mn-lt"/>
              <a:cs typeface="Calibri" panose="020F0502020204030204" pitchFamily="34" charset="0"/>
            </a:rPr>
            <a:t>Science Data Processing </a:t>
          </a:r>
        </a:p>
        <a:p>
          <a:pPr marL="114300" lvl="1" indent="-114300" algn="l" defTabSz="533400">
            <a:lnSpc>
              <a:spcPct val="90000"/>
            </a:lnSpc>
            <a:spcBef>
              <a:spcPct val="0"/>
            </a:spcBef>
            <a:spcAft>
              <a:spcPct val="15000"/>
            </a:spcAft>
            <a:buChar char="••"/>
          </a:pPr>
          <a:r>
            <a:rPr lang="en-US" sz="1200" kern="1200" dirty="0">
              <a:latin typeface="+mn-lt"/>
              <a:cs typeface="Calibri" panose="020F0502020204030204" pitchFamily="34" charset="0"/>
            </a:rPr>
            <a:t>Data Pipeline  Management</a:t>
          </a:r>
        </a:p>
        <a:p>
          <a:pPr marL="114300" lvl="1" indent="-114300" algn="l" defTabSz="533400">
            <a:lnSpc>
              <a:spcPct val="90000"/>
            </a:lnSpc>
            <a:spcBef>
              <a:spcPct val="0"/>
            </a:spcBef>
            <a:spcAft>
              <a:spcPct val="15000"/>
            </a:spcAft>
            <a:buChar char="••"/>
          </a:pPr>
          <a:r>
            <a:rPr lang="en-US" sz="1200" kern="1200" dirty="0">
              <a:latin typeface="+mn-lt"/>
              <a:cs typeface="Calibri" panose="020F0502020204030204" pitchFamily="34" charset="0"/>
            </a:rPr>
            <a:t>Big Data and Machine Learning (Image classification)</a:t>
          </a:r>
        </a:p>
        <a:p>
          <a:pPr marL="114300" lvl="1" indent="-114300" algn="l" defTabSz="533400">
            <a:lnSpc>
              <a:spcPct val="90000"/>
            </a:lnSpc>
            <a:spcBef>
              <a:spcPct val="0"/>
            </a:spcBef>
            <a:spcAft>
              <a:spcPct val="15000"/>
            </a:spcAft>
            <a:buChar char="••"/>
          </a:pPr>
          <a:r>
            <a:rPr lang="en-US" sz="1200" kern="1200" dirty="0">
              <a:latin typeface="+mn-lt"/>
              <a:cs typeface="Calibri" panose="020F0502020204030204" pitchFamily="34" charset="0"/>
            </a:rPr>
            <a:t>Involved in GMRT Data Archive, </a:t>
          </a:r>
          <a:r>
            <a:rPr lang="en-US" sz="1200" kern="1200" dirty="0" err="1">
              <a:latin typeface="+mn-lt"/>
              <a:cs typeface="Calibri" panose="020F0502020204030204" pitchFamily="34" charset="0"/>
            </a:rPr>
            <a:t>Astrosat</a:t>
          </a:r>
          <a:r>
            <a:rPr lang="en-US" sz="1200" kern="1200" dirty="0">
              <a:latin typeface="+mn-lt"/>
              <a:cs typeface="Calibri" panose="020F0502020204030204" pitchFamily="34" charset="0"/>
            </a:rPr>
            <a:t> Pipeline Design</a:t>
          </a:r>
        </a:p>
        <a:p>
          <a:pPr marL="114300" lvl="1" indent="-114300" algn="l" defTabSz="533400">
            <a:lnSpc>
              <a:spcPct val="90000"/>
            </a:lnSpc>
            <a:spcBef>
              <a:spcPct val="0"/>
            </a:spcBef>
            <a:spcAft>
              <a:spcPct val="15000"/>
            </a:spcAft>
            <a:buChar char="••"/>
          </a:pPr>
          <a:r>
            <a:rPr lang="en-US" sz="1200" kern="1200" dirty="0">
              <a:latin typeface="+mn-lt"/>
              <a:cs typeface="Calibri" panose="020F0502020204030204" pitchFamily="34" charset="0"/>
            </a:rPr>
            <a:t>Analytics and visualization tools , Virtual Observatory Plotting Packages , Mosaic Services &amp;  FITS Utilities)</a:t>
          </a:r>
        </a:p>
      </dsp:txBody>
      <dsp:txXfrm>
        <a:off x="4284042" y="3143"/>
        <a:ext cx="2885856" cy="1731513"/>
      </dsp:txXfrm>
    </dsp:sp>
    <dsp:sp modelId="{A4D4D6B7-B6F6-4E84-8442-3D636F299831}">
      <dsp:nvSpPr>
        <dsp:cNvPr id="0" name=""/>
        <dsp:cNvSpPr/>
      </dsp:nvSpPr>
      <dsp:spPr>
        <a:xfrm>
          <a:off x="7458484" y="3143"/>
          <a:ext cx="2885856" cy="173151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u="sng" kern="1200" dirty="0">
              <a:latin typeface="+mn-lt"/>
              <a:cs typeface="Calibri" panose="020F0502020204030204" pitchFamily="34" charset="0"/>
            </a:rPr>
            <a:t>LFAA and other software</a:t>
          </a:r>
        </a:p>
        <a:p>
          <a:pPr marL="114300" lvl="1" indent="-114300" algn="l" defTabSz="533400">
            <a:lnSpc>
              <a:spcPct val="90000"/>
            </a:lnSpc>
            <a:spcBef>
              <a:spcPct val="0"/>
            </a:spcBef>
            <a:spcAft>
              <a:spcPct val="15000"/>
            </a:spcAft>
            <a:buChar char="••"/>
          </a:pPr>
          <a:r>
            <a:rPr lang="en-US" sz="1200" kern="1200" dirty="0">
              <a:latin typeface="+mn-lt"/>
              <a:cs typeface="Calibri" panose="020F0502020204030204" pitchFamily="34" charset="0"/>
            </a:rPr>
            <a:t>MCCS software</a:t>
          </a:r>
        </a:p>
        <a:p>
          <a:pPr marL="114300" lvl="1" indent="-114300" algn="l" defTabSz="533400">
            <a:lnSpc>
              <a:spcPct val="90000"/>
            </a:lnSpc>
            <a:spcBef>
              <a:spcPct val="0"/>
            </a:spcBef>
            <a:spcAft>
              <a:spcPct val="15000"/>
            </a:spcAft>
            <a:buChar char="••"/>
          </a:pPr>
          <a:r>
            <a:rPr lang="en-US" sz="1200" kern="1200" dirty="0">
              <a:latin typeface="+mn-lt"/>
              <a:cs typeface="Calibri" panose="020F0502020204030204" pitchFamily="34" charset="0"/>
            </a:rPr>
            <a:t>FPGA programming</a:t>
          </a:r>
        </a:p>
      </dsp:txBody>
      <dsp:txXfrm>
        <a:off x="7458484" y="3143"/>
        <a:ext cx="2885856" cy="1731513"/>
      </dsp:txXfrm>
    </dsp:sp>
    <dsp:sp modelId="{173DDD8A-4574-444E-A477-7B7022E3441D}">
      <dsp:nvSpPr>
        <dsp:cNvPr id="0" name=""/>
        <dsp:cNvSpPr/>
      </dsp:nvSpPr>
      <dsp:spPr>
        <a:xfrm>
          <a:off x="1109600" y="2023242"/>
          <a:ext cx="2885856" cy="173151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u="sng" kern="1200" dirty="0">
              <a:latin typeface="+mn-lt"/>
              <a:cs typeface="Calibri" panose="020F0502020204030204" pitchFamily="34" charset="0"/>
            </a:rPr>
            <a:t>Observatory Science Operations  (OSO)</a:t>
          </a:r>
        </a:p>
        <a:p>
          <a:pPr marL="114300" lvl="1" indent="-114300" algn="l" defTabSz="533400">
            <a:lnSpc>
              <a:spcPct val="90000"/>
            </a:lnSpc>
            <a:spcBef>
              <a:spcPct val="0"/>
            </a:spcBef>
            <a:spcAft>
              <a:spcPct val="15000"/>
            </a:spcAft>
            <a:buChar char="••"/>
          </a:pPr>
          <a:r>
            <a:rPr lang="en-US" sz="1200" kern="1200" dirty="0">
              <a:latin typeface="+mn-lt"/>
              <a:cs typeface="Calibri" panose="020F0502020204030204" pitchFamily="34" charset="0"/>
            </a:rPr>
            <a:t>Software development, Web interfaces</a:t>
          </a:r>
        </a:p>
        <a:p>
          <a:pPr marL="114300" lvl="1" indent="-114300" algn="l" defTabSz="533400">
            <a:lnSpc>
              <a:spcPct val="90000"/>
            </a:lnSpc>
            <a:spcBef>
              <a:spcPct val="0"/>
            </a:spcBef>
            <a:spcAft>
              <a:spcPct val="15000"/>
            </a:spcAft>
            <a:buChar char="••"/>
          </a:pPr>
          <a:r>
            <a:rPr lang="en-US" sz="1200" kern="1200" dirty="0">
              <a:latin typeface="+mn-lt"/>
              <a:cs typeface="Calibri" panose="020F0502020204030204" pitchFamily="34" charset="0"/>
            </a:rPr>
            <a:t>Cloud and Distributed Databases</a:t>
          </a:r>
        </a:p>
        <a:p>
          <a:pPr marL="114300" lvl="1" indent="-114300" algn="l" defTabSz="533400">
            <a:lnSpc>
              <a:spcPct val="90000"/>
            </a:lnSpc>
            <a:spcBef>
              <a:spcPct val="0"/>
            </a:spcBef>
            <a:spcAft>
              <a:spcPct val="15000"/>
            </a:spcAft>
            <a:buChar char="••"/>
          </a:pPr>
          <a:r>
            <a:rPr lang="en-US" sz="1200" kern="1200" dirty="0">
              <a:latin typeface="+mn-lt"/>
              <a:cs typeface="Calibri" panose="020F0502020204030204" pitchFamily="34" charset="0"/>
            </a:rPr>
            <a:t>(Worked on proposal Management for GMRT, IGO, Astrosat, SKA)</a:t>
          </a:r>
        </a:p>
      </dsp:txBody>
      <dsp:txXfrm>
        <a:off x="1109600" y="2023242"/>
        <a:ext cx="2885856" cy="1731513"/>
      </dsp:txXfrm>
    </dsp:sp>
    <dsp:sp modelId="{FF10CFAD-2B73-4B4A-8849-EA53685C16C5}">
      <dsp:nvSpPr>
        <dsp:cNvPr id="0" name=""/>
        <dsp:cNvSpPr/>
      </dsp:nvSpPr>
      <dsp:spPr>
        <a:xfrm>
          <a:off x="4284042" y="2023242"/>
          <a:ext cx="2885856" cy="173151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u="sng" kern="1200" dirty="0" err="1">
              <a:latin typeface="+mn-lt"/>
              <a:cs typeface="Calibri" panose="020F0502020204030204" pitchFamily="34" charset="0"/>
            </a:rPr>
            <a:t>SaDT</a:t>
          </a:r>
          <a:endParaRPr lang="en-US" sz="1500" b="1" u="sng" kern="1200" dirty="0">
            <a:latin typeface="+mn-lt"/>
            <a:cs typeface="Calibri" panose="020F0502020204030204" pitchFamily="34" charset="0"/>
          </a:endParaRPr>
        </a:p>
        <a:p>
          <a:pPr marL="114300" lvl="1" indent="-114300" algn="l" defTabSz="533400">
            <a:lnSpc>
              <a:spcPct val="90000"/>
            </a:lnSpc>
            <a:spcBef>
              <a:spcPct val="0"/>
            </a:spcBef>
            <a:spcAft>
              <a:spcPct val="15000"/>
            </a:spcAft>
            <a:buChar char="••"/>
          </a:pPr>
          <a:r>
            <a:rPr lang="en-US" sz="1200" kern="1200" dirty="0">
              <a:latin typeface="+mn-lt"/>
              <a:cs typeface="Calibri" panose="020F0502020204030204" pitchFamily="34" charset="0"/>
            </a:rPr>
            <a:t>Network Manager plug-ins, interfaces to TM</a:t>
          </a:r>
        </a:p>
        <a:p>
          <a:pPr marL="114300" lvl="1" indent="-114300" algn="l" defTabSz="533400">
            <a:lnSpc>
              <a:spcPct val="90000"/>
            </a:lnSpc>
            <a:spcBef>
              <a:spcPct val="0"/>
            </a:spcBef>
            <a:spcAft>
              <a:spcPct val="15000"/>
            </a:spcAft>
            <a:buChar char="••"/>
          </a:pPr>
          <a:r>
            <a:rPr lang="en-US" sz="1200" kern="1200" dirty="0">
              <a:latin typeface="+mn-lt"/>
              <a:cs typeface="Calibri" panose="020F0502020204030204" pitchFamily="34" charset="0"/>
            </a:rPr>
            <a:t>(Involved in SKA NMGR design)</a:t>
          </a:r>
        </a:p>
      </dsp:txBody>
      <dsp:txXfrm>
        <a:off x="4284042" y="2023242"/>
        <a:ext cx="2885856" cy="1731513"/>
      </dsp:txXfrm>
    </dsp:sp>
    <dsp:sp modelId="{A60CBC0E-3129-4005-B08E-3FF9A2AB1627}">
      <dsp:nvSpPr>
        <dsp:cNvPr id="0" name=""/>
        <dsp:cNvSpPr/>
      </dsp:nvSpPr>
      <dsp:spPr>
        <a:xfrm>
          <a:off x="7458484" y="2023242"/>
          <a:ext cx="2885856" cy="173151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u="sng" kern="1200" dirty="0">
              <a:latin typeface="+mn-lt"/>
              <a:cs typeface="Calibri" panose="020F0502020204030204" pitchFamily="34" charset="0"/>
            </a:rPr>
            <a:t>Performance Engineering</a:t>
          </a:r>
        </a:p>
        <a:p>
          <a:pPr marL="114300" lvl="1" indent="-114300" algn="l" defTabSz="533400">
            <a:lnSpc>
              <a:spcPct val="90000"/>
            </a:lnSpc>
            <a:spcBef>
              <a:spcPct val="0"/>
            </a:spcBef>
            <a:spcAft>
              <a:spcPct val="15000"/>
            </a:spcAft>
            <a:buChar char="••"/>
          </a:pPr>
          <a:r>
            <a:rPr lang="en-US" sz="1200" kern="1200" dirty="0">
              <a:latin typeface="+mn-lt"/>
              <a:cs typeface="Calibri" panose="020F0502020204030204" pitchFamily="34" charset="0"/>
            </a:rPr>
            <a:t>Validation of throughput, latency, pinch points in network, hardware and software</a:t>
          </a:r>
        </a:p>
        <a:p>
          <a:pPr marL="114300" lvl="1" indent="-114300" algn="l" defTabSz="533400">
            <a:lnSpc>
              <a:spcPct val="90000"/>
            </a:lnSpc>
            <a:spcBef>
              <a:spcPct val="0"/>
            </a:spcBef>
            <a:spcAft>
              <a:spcPct val="15000"/>
            </a:spcAft>
            <a:buChar char="••"/>
          </a:pPr>
          <a:r>
            <a:rPr lang="en-US" sz="1200" kern="1200" dirty="0">
              <a:latin typeface="+mn-lt"/>
              <a:cs typeface="Calibri" panose="020F0502020204030204" pitchFamily="34" charset="0"/>
            </a:rPr>
            <a:t>Messaging Platforms Performance  Benchmarking for TMT, Performance Benchmarking prototype  for SKA Proposal Handling Tool</a:t>
          </a:r>
        </a:p>
      </dsp:txBody>
      <dsp:txXfrm>
        <a:off x="7458484" y="2023242"/>
        <a:ext cx="2885856" cy="1731513"/>
      </dsp:txXfrm>
    </dsp:sp>
    <dsp:sp modelId="{3734F3B0-D206-462A-AA79-9A395F06A239}">
      <dsp:nvSpPr>
        <dsp:cNvPr id="0" name=""/>
        <dsp:cNvSpPr/>
      </dsp:nvSpPr>
      <dsp:spPr>
        <a:xfrm>
          <a:off x="4312468" y="4043341"/>
          <a:ext cx="2829004" cy="1731513"/>
        </a:xfrm>
        <a:prstGeom prst="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u="sng" kern="1200" dirty="0">
              <a:latin typeface="+mn-lt"/>
              <a:cs typeface="Calibri" panose="020F0502020204030204" pitchFamily="34" charset="0"/>
            </a:rPr>
            <a:t>Agile Project Management </a:t>
          </a:r>
        </a:p>
        <a:p>
          <a:pPr marL="114300" lvl="1" indent="-114300" algn="l" defTabSz="533400">
            <a:lnSpc>
              <a:spcPct val="90000"/>
            </a:lnSpc>
            <a:spcBef>
              <a:spcPct val="0"/>
            </a:spcBef>
            <a:spcAft>
              <a:spcPct val="15000"/>
            </a:spcAft>
            <a:buChar char="••"/>
          </a:pPr>
          <a:r>
            <a:rPr lang="en-US" sz="1200" kern="1200" dirty="0">
              <a:latin typeface="+mn-lt"/>
              <a:cs typeface="Calibri" panose="020F0502020204030204" pitchFamily="34" charset="0"/>
            </a:rPr>
            <a:t>Gold Partner to Scaled Agile</a:t>
          </a:r>
        </a:p>
        <a:p>
          <a:pPr marL="114300" lvl="1" indent="-114300" algn="l" defTabSz="533400">
            <a:lnSpc>
              <a:spcPct val="90000"/>
            </a:lnSpc>
            <a:spcBef>
              <a:spcPct val="0"/>
            </a:spcBef>
            <a:spcAft>
              <a:spcPct val="15000"/>
            </a:spcAft>
            <a:buChar char="••"/>
          </a:pPr>
          <a:r>
            <a:rPr lang="en-US" sz="1200" kern="1200" dirty="0">
              <a:latin typeface="+mn-lt"/>
              <a:cs typeface="Calibri" panose="020F0502020204030204" pitchFamily="34" charset="0"/>
            </a:rPr>
            <a:t>Certified Product Owners and scrum masters in SKA’s solution management team</a:t>
          </a:r>
        </a:p>
        <a:p>
          <a:pPr marL="114300" lvl="1" indent="-114300" algn="l" defTabSz="533400">
            <a:lnSpc>
              <a:spcPct val="90000"/>
            </a:lnSpc>
            <a:spcBef>
              <a:spcPct val="0"/>
            </a:spcBef>
            <a:spcAft>
              <a:spcPct val="15000"/>
            </a:spcAft>
            <a:buChar char="••"/>
          </a:pPr>
          <a:r>
            <a:rPr lang="en-US" sz="1200" kern="1200" dirty="0">
              <a:latin typeface="+mn-lt"/>
              <a:cs typeface="Calibri" panose="020F0502020204030204" pitchFamily="34" charset="0"/>
            </a:rPr>
            <a:t>Hosting PI planning meting</a:t>
          </a:r>
        </a:p>
        <a:p>
          <a:pPr marL="114300" lvl="1" indent="-114300" algn="l" defTabSz="533400">
            <a:lnSpc>
              <a:spcPct val="90000"/>
            </a:lnSpc>
            <a:spcBef>
              <a:spcPct val="0"/>
            </a:spcBef>
            <a:spcAft>
              <a:spcPct val="15000"/>
            </a:spcAft>
            <a:buChar char="••"/>
          </a:pPr>
          <a:r>
            <a:rPr lang="en-US" sz="1200" kern="1200" dirty="0">
              <a:latin typeface="+mn-lt"/>
              <a:cs typeface="Calibri" panose="020F0502020204030204" pitchFamily="34" charset="0"/>
            </a:rPr>
            <a:t>Design thinking workshop for SKA</a:t>
          </a:r>
        </a:p>
      </dsp:txBody>
      <dsp:txXfrm>
        <a:off x="4312468" y="4043341"/>
        <a:ext cx="2829004" cy="173151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9629A-9E3C-4E59-845D-17D0DE26E0E4}" type="datetimeFigureOut">
              <a:rPr lang="en-IN" smtClean="0"/>
              <a:t>14-11-2019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243BB-250D-43C0-8DB7-839E77F7DCC1}" type="slidenum">
              <a:rPr lang="en-IN" smtClean="0"/>
              <a:t>‹#›</a:t>
            </a:fld>
            <a:endParaRPr lang="en-IN"/>
          </a:p>
        </p:txBody>
      </p:sp>
    </p:spTree>
    <p:extLst>
      <p:ext uri="{BB962C8B-B14F-4D97-AF65-F5344CB8AC3E}">
        <p14:creationId xmlns:p14="http://schemas.microsoft.com/office/powerpoint/2010/main" val="2195652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Strong long term partnership with the astronomy domain. Our experiences dates back to the early days of AIPS++ development moving on to being actively involved in VOI project for 10 _ years and then getting involved on various projects for GMRT, </a:t>
            </a:r>
            <a:r>
              <a:rPr lang="en-US" sz="1000" dirty="0" err="1"/>
              <a:t>AstroSat</a:t>
            </a:r>
            <a:r>
              <a:rPr lang="en-US" sz="1000" dirty="0"/>
              <a:t>, TMT and SKA …I will be talking about it shortly</a:t>
            </a:r>
            <a:endParaRPr lang="en-IN" sz="1000" dirty="0"/>
          </a:p>
        </p:txBody>
      </p:sp>
      <p:sp>
        <p:nvSpPr>
          <p:cNvPr id="4" name="Slide Number Placeholder 3"/>
          <p:cNvSpPr>
            <a:spLocks noGrp="1"/>
          </p:cNvSpPr>
          <p:nvPr>
            <p:ph type="sldNum" sz="quarter" idx="5"/>
          </p:nvPr>
        </p:nvSpPr>
        <p:spPr/>
        <p:txBody>
          <a:bodyPr/>
          <a:lstStyle/>
          <a:p>
            <a:fld id="{DDB243BB-250D-43C0-8DB7-839E77F7DCC1}" type="slidenum">
              <a:rPr lang="en-IN" smtClean="0"/>
              <a:t>5</a:t>
            </a:fld>
            <a:endParaRPr lang="en-IN"/>
          </a:p>
        </p:txBody>
      </p:sp>
    </p:spTree>
    <p:extLst>
      <p:ext uri="{BB962C8B-B14F-4D97-AF65-F5344CB8AC3E}">
        <p14:creationId xmlns:p14="http://schemas.microsoft.com/office/powerpoint/2010/main" val="1614630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DDB243BB-250D-43C0-8DB7-839E77F7DCC1}" type="slidenum">
              <a:rPr lang="en-IN" smtClean="0"/>
              <a:t>6</a:t>
            </a:fld>
            <a:endParaRPr lang="en-IN"/>
          </a:p>
        </p:txBody>
      </p:sp>
    </p:spTree>
    <p:extLst>
      <p:ext uri="{BB962C8B-B14F-4D97-AF65-F5344CB8AC3E}">
        <p14:creationId xmlns:p14="http://schemas.microsoft.com/office/powerpoint/2010/main" val="11709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snapshots of the visualization tools that we developed as part of VO-I project. Data in various formats like </a:t>
            </a:r>
            <a:r>
              <a:rPr lang="en-US" dirty="0" err="1"/>
              <a:t>VOTable</a:t>
            </a:r>
            <a:r>
              <a:rPr lang="en-US" dirty="0"/>
              <a:t> FTS and ASCII was loaded into these tools and user could view it in different plots . Interoperability within the VO word was achieved using SAMP</a:t>
            </a:r>
            <a:endParaRPr lang="en-IN" dirty="0"/>
          </a:p>
        </p:txBody>
      </p:sp>
      <p:sp>
        <p:nvSpPr>
          <p:cNvPr id="4" name="Slide Number Placeholder 3"/>
          <p:cNvSpPr>
            <a:spLocks noGrp="1"/>
          </p:cNvSpPr>
          <p:nvPr>
            <p:ph type="sldNum" sz="quarter" idx="5"/>
          </p:nvPr>
        </p:nvSpPr>
        <p:spPr/>
        <p:txBody>
          <a:bodyPr/>
          <a:lstStyle/>
          <a:p>
            <a:fld id="{DDB243BB-250D-43C0-8DB7-839E77F7DCC1}" type="slidenum">
              <a:rPr lang="en-IN" smtClean="0"/>
              <a:t>7</a:t>
            </a:fld>
            <a:endParaRPr lang="en-IN"/>
          </a:p>
        </p:txBody>
      </p:sp>
    </p:spTree>
    <p:extLst>
      <p:ext uri="{BB962C8B-B14F-4D97-AF65-F5344CB8AC3E}">
        <p14:creationId xmlns:p14="http://schemas.microsoft.com/office/powerpoint/2010/main" val="51943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conference held  last year at ESO </a:t>
            </a:r>
            <a:r>
              <a:rPr lang="en-US" dirty="0" err="1"/>
              <a:t>Garching</a:t>
            </a:r>
            <a:r>
              <a:rPr lang="en-US" dirty="0"/>
              <a:t>, we realized that we are the pioneers in upgrading the technology stack and having polished automated workflows for proposal submission systems.</a:t>
            </a:r>
          </a:p>
          <a:p>
            <a:r>
              <a:rPr lang="en-US" dirty="0"/>
              <a:t>Currently, we are in the process of integrating sign in to this system using </a:t>
            </a:r>
            <a:r>
              <a:rPr lang="en-US" dirty="0" err="1"/>
              <a:t>resrearcher’s</a:t>
            </a:r>
            <a:r>
              <a:rPr lang="en-US" dirty="0"/>
              <a:t> </a:t>
            </a:r>
            <a:r>
              <a:rPr lang="en-US" dirty="0" err="1"/>
              <a:t>OrcIds</a:t>
            </a:r>
            <a:r>
              <a:rPr lang="en-US" dirty="0"/>
              <a:t>. For those who are not aware about </a:t>
            </a:r>
            <a:r>
              <a:rPr lang="en-US" dirty="0" err="1"/>
              <a:t>OrcId</a:t>
            </a:r>
            <a:r>
              <a:rPr lang="en-US" dirty="0"/>
              <a:t>, its a </a:t>
            </a:r>
            <a:r>
              <a:rPr lang="en-IN" sz="1200" b="0" i="0" kern="1200" dirty="0">
                <a:solidFill>
                  <a:schemeClr val="tx1"/>
                </a:solidFill>
                <a:effectLst/>
                <a:latin typeface="+mn-lt"/>
                <a:ea typeface="+mn-ea"/>
                <a:cs typeface="+mn-cs"/>
              </a:rPr>
              <a:t>unique, personal, persistent identifier for researchers that distinguishes you from every other researcher and enables you to link your publications to your unique record, ensuring your work is recognized. </a:t>
            </a:r>
          </a:p>
          <a:p>
            <a:endParaRPr lang="en-IN" sz="1200" b="0" i="0" kern="1200" dirty="0">
              <a:solidFill>
                <a:schemeClr val="tx1"/>
              </a:solidFill>
              <a:effectLst/>
              <a:latin typeface="+mn-lt"/>
              <a:ea typeface="+mn-ea"/>
              <a:cs typeface="+mn-cs"/>
            </a:endParaRPr>
          </a:p>
          <a:p>
            <a:r>
              <a:rPr lang="en-IN" sz="1200" b="0" i="0" kern="1200" dirty="0">
                <a:solidFill>
                  <a:schemeClr val="tx1"/>
                </a:solidFill>
                <a:effectLst/>
                <a:latin typeface="+mn-lt"/>
                <a:ea typeface="+mn-ea"/>
                <a:cs typeface="+mn-cs"/>
              </a:rPr>
              <a:t>Got understanding …experience of observed raw data, processing, file formats, units, science goals workflows. this Helped in contributing to a much larger telescope - SKA</a:t>
            </a:r>
          </a:p>
          <a:p>
            <a:endParaRPr lang="en-US" dirty="0"/>
          </a:p>
          <a:p>
            <a:endParaRPr lang="en-IN" dirty="0"/>
          </a:p>
        </p:txBody>
      </p:sp>
      <p:sp>
        <p:nvSpPr>
          <p:cNvPr id="4" name="Slide Number Placeholder 3"/>
          <p:cNvSpPr>
            <a:spLocks noGrp="1"/>
          </p:cNvSpPr>
          <p:nvPr>
            <p:ph type="sldNum" sz="quarter" idx="5"/>
          </p:nvPr>
        </p:nvSpPr>
        <p:spPr/>
        <p:txBody>
          <a:bodyPr/>
          <a:lstStyle/>
          <a:p>
            <a:fld id="{DDB243BB-250D-43C0-8DB7-839E77F7DCC1}" type="slidenum">
              <a:rPr lang="en-IN" smtClean="0"/>
              <a:t>8</a:t>
            </a:fld>
            <a:endParaRPr lang="en-IN"/>
          </a:p>
        </p:txBody>
      </p:sp>
    </p:spTree>
    <p:extLst>
      <p:ext uri="{BB962C8B-B14F-4D97-AF65-F5344CB8AC3E}">
        <p14:creationId xmlns:p14="http://schemas.microsoft.com/office/powerpoint/2010/main" val="2060195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latin typeface="Calibri" panose="020F0502020204030204" pitchFamily="34" charset="0"/>
              </a:rPr>
              <a:t>Involved in Telescope Manager (since Concept of Design Review), and Signal and Data Transport (since Preliminary Design Review).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latin typeface="Calibri" panose="020F0502020204030204" pitchFamily="34" charset="0"/>
              </a:rPr>
              <a:t>Design involved identifying roles types of proposals (</a:t>
            </a:r>
            <a:r>
              <a:rPr lang="en-US" sz="1200" dirty="0" err="1">
                <a:solidFill>
                  <a:schemeClr val="tx1">
                    <a:lumMod val="65000"/>
                    <a:lumOff val="35000"/>
                  </a:schemeClr>
                </a:solidFill>
                <a:latin typeface="Calibri" panose="020F0502020204030204" pitchFamily="34" charset="0"/>
              </a:rPr>
              <a:t>toO</a:t>
            </a:r>
            <a:r>
              <a:rPr lang="en-US" sz="1200" dirty="0">
                <a:solidFill>
                  <a:schemeClr val="tx1">
                    <a:lumMod val="65000"/>
                    <a:lumOff val="35000"/>
                  </a:schemeClr>
                </a:solidFill>
                <a:latin typeface="Calibri" panose="020F0502020204030204" pitchFamily="34" charset="0"/>
              </a:rPr>
              <a:t>, joint proposals, shared </a:t>
            </a:r>
            <a:r>
              <a:rPr lang="en-US" sz="1200" dirty="0" err="1">
                <a:solidFill>
                  <a:schemeClr val="tx1">
                    <a:lumMod val="65000"/>
                    <a:lumOff val="35000"/>
                  </a:schemeClr>
                </a:solidFill>
                <a:latin typeface="Calibri" panose="020F0502020204030204" pitchFamily="34" charset="0"/>
              </a:rPr>
              <a:t>propsals</a:t>
            </a:r>
            <a:r>
              <a:rPr lang="en-US" sz="1200" dirty="0">
                <a:solidFill>
                  <a:schemeClr val="tx1">
                    <a:lumMod val="65000"/>
                    <a:lumOff val="35000"/>
                  </a:schemeClr>
                </a:solidFill>
                <a:latin typeface="Calibri" panose="020F0502020204030204" pitchFamily="34" charset="0"/>
              </a:rPr>
              <a:t> </a:t>
            </a:r>
            <a:r>
              <a:rPr lang="en-US" sz="1200" dirty="0" err="1">
                <a:solidFill>
                  <a:schemeClr val="tx1">
                    <a:lumMod val="65000"/>
                    <a:lumOff val="35000"/>
                  </a:schemeClr>
                </a:solidFill>
                <a:latin typeface="Calibri" panose="020F0502020204030204" pitchFamily="34" charset="0"/>
              </a:rPr>
              <a:t>etc</a:t>
            </a:r>
            <a:r>
              <a:rPr lang="en-US" sz="1200" dirty="0">
                <a:solidFill>
                  <a:schemeClr val="tx1">
                    <a:lumMod val="65000"/>
                    <a:lumOff val="35000"/>
                  </a:schemeClr>
                </a:solidFill>
                <a:latin typeface="Calibri" panose="020F0502020204030204" pitchFamily="34" charset="0"/>
              </a:rPr>
              <a:t>). Studied existing proposal submission tools – </a:t>
            </a:r>
            <a:r>
              <a:rPr lang="en-US" sz="1200" dirty="0" err="1">
                <a:solidFill>
                  <a:schemeClr val="tx1">
                    <a:lumMod val="65000"/>
                    <a:lumOff val="35000"/>
                  </a:schemeClr>
                </a:solidFill>
                <a:latin typeface="Calibri" panose="020F0502020204030204" pitchFamily="34" charset="0"/>
              </a:rPr>
              <a:t>norh</a:t>
            </a:r>
            <a:r>
              <a:rPr lang="en-US" sz="1200" dirty="0">
                <a:solidFill>
                  <a:schemeClr val="tx1">
                    <a:lumMod val="65000"/>
                    <a:lumOff val="35000"/>
                  </a:schemeClr>
                </a:solidFill>
                <a:latin typeface="Calibri" panose="020F0502020204030204" pitchFamily="34" charset="0"/>
              </a:rPr>
              <a:t> star, alma, </a:t>
            </a:r>
            <a:r>
              <a:rPr lang="en-US" sz="1200" dirty="0" err="1">
                <a:solidFill>
                  <a:schemeClr val="tx1">
                    <a:lumMod val="65000"/>
                    <a:lumOff val="35000"/>
                  </a:schemeClr>
                </a:solidFill>
                <a:latin typeface="Calibri" panose="020F0502020204030204" pitchFamily="34" charset="0"/>
              </a:rPr>
              <a:t>hct</a:t>
            </a:r>
            <a:r>
              <a:rPr lang="en-US" sz="1200" dirty="0">
                <a:solidFill>
                  <a:schemeClr val="tx1">
                    <a:lumMod val="65000"/>
                    <a:lumOff val="35000"/>
                  </a:schemeClr>
                </a:solidFill>
                <a:latin typeface="Calibri" panose="020F0502020204030204" pitchFamily="34" charset="0"/>
              </a:rPr>
              <a:t>, </a:t>
            </a:r>
            <a:r>
              <a:rPr lang="en-US" sz="1200" dirty="0" err="1">
                <a:solidFill>
                  <a:schemeClr val="tx1">
                    <a:lumMod val="65000"/>
                    <a:lumOff val="35000"/>
                  </a:schemeClr>
                </a:solidFill>
                <a:latin typeface="Calibri" panose="020F0502020204030204" pitchFamily="34" charset="0"/>
              </a:rPr>
              <a:t>gemini</a:t>
            </a:r>
            <a:endParaRPr lang="en-US" sz="1200" dirty="0">
              <a:solidFill>
                <a:schemeClr val="tx1">
                  <a:lumMod val="65000"/>
                  <a:lumOff val="35000"/>
                </a:schemeClr>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latin typeface="Calibri" panose="020F0502020204030204" pitchFamily="34" charset="0"/>
              </a:rPr>
              <a:t>To keep up with the high rates of proposals submission during peak proposal deadline time, availably and scalability </a:t>
            </a:r>
            <a:r>
              <a:rPr lang="en-US" sz="1200" dirty="0" err="1">
                <a:solidFill>
                  <a:schemeClr val="tx1">
                    <a:lumMod val="65000"/>
                    <a:lumOff val="35000"/>
                  </a:schemeClr>
                </a:solidFill>
                <a:latin typeface="Calibri" panose="020F0502020204030204" pitchFamily="34" charset="0"/>
              </a:rPr>
              <a:t>important.Tech</a:t>
            </a:r>
            <a:r>
              <a:rPr lang="en-US" sz="1200" dirty="0">
                <a:solidFill>
                  <a:schemeClr val="tx1">
                    <a:lumMod val="65000"/>
                    <a:lumOff val="35000"/>
                  </a:schemeClr>
                </a:solidFill>
                <a:latin typeface="Calibri" panose="020F0502020204030204" pitchFamily="34" charset="0"/>
              </a:rPr>
              <a:t> </a:t>
            </a:r>
            <a:r>
              <a:rPr lang="en-US" sz="1200" dirty="0" err="1">
                <a:solidFill>
                  <a:schemeClr val="tx1">
                    <a:lumMod val="65000"/>
                    <a:lumOff val="35000"/>
                  </a:schemeClr>
                </a:solidFill>
                <a:latin typeface="Calibri" panose="020F0502020204030204" pitchFamily="34" charset="0"/>
              </a:rPr>
              <a:t>downselction</a:t>
            </a:r>
            <a:r>
              <a:rPr lang="en-US" sz="1200" dirty="0">
                <a:solidFill>
                  <a:schemeClr val="tx1">
                    <a:lumMod val="65000"/>
                    <a:lumOff val="35000"/>
                  </a:schemeClr>
                </a:solidFill>
                <a:latin typeface="Calibri" panose="020F0502020204030204" pitchFamily="34" charset="0"/>
              </a:rPr>
              <a:t>, </a:t>
            </a:r>
            <a:r>
              <a:rPr lang="en-US" sz="1200" dirty="0" err="1">
                <a:solidFill>
                  <a:schemeClr val="tx1">
                    <a:lumMod val="65000"/>
                    <a:lumOff val="35000"/>
                  </a:schemeClr>
                </a:solidFill>
                <a:latin typeface="Calibri" panose="020F0502020204030204" pitchFamily="34" charset="0"/>
              </a:rPr>
              <a:t>prototyoing</a:t>
            </a:r>
            <a:r>
              <a:rPr lang="en-US" sz="1200" dirty="0">
                <a:solidFill>
                  <a:schemeClr val="tx1">
                    <a:lumMod val="65000"/>
                    <a:lumOff val="35000"/>
                  </a:schemeClr>
                </a:solidFill>
                <a:latin typeface="Calibri" panose="020F0502020204030204" pitchFamily="34" charset="0"/>
              </a:rPr>
              <a:t> and performance benchmarking was carried to identify the performance bottlenecks in design.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solidFill>
                  <a:schemeClr val="tx1">
                    <a:lumMod val="65000"/>
                    <a:lumOff val="35000"/>
                  </a:schemeClr>
                </a:solidFill>
                <a:latin typeface="Calibri" panose="020F0502020204030204" pitchFamily="34" charset="0"/>
              </a:rPr>
              <a:t>Online function ,SB crucial input to telescope management, All packages like TM, Signal Data processing, Central signal processing interface with each other using the SB definition.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solidFill>
                  <a:schemeClr val="tx1">
                    <a:lumMod val="65000"/>
                    <a:lumOff val="35000"/>
                  </a:schemeClr>
                </a:solidFill>
                <a:latin typeface="Calibri" panose="020F0502020204030204" pitchFamily="34" charset="0"/>
              </a:rPr>
              <a:t>During the </a:t>
            </a:r>
            <a:r>
              <a:rPr lang="en-GB" sz="1200" dirty="0" err="1">
                <a:solidFill>
                  <a:schemeClr val="tx1">
                    <a:lumMod val="65000"/>
                    <a:lumOff val="35000"/>
                  </a:schemeClr>
                </a:solidFill>
                <a:latin typeface="Calibri" panose="020F0502020204030204" pitchFamily="34" charset="0"/>
              </a:rPr>
              <a:t>designn</a:t>
            </a:r>
            <a:r>
              <a:rPr lang="en-GB" sz="1200" dirty="0">
                <a:solidFill>
                  <a:schemeClr val="tx1">
                    <a:lumMod val="65000"/>
                    <a:lumOff val="35000"/>
                  </a:schemeClr>
                </a:solidFill>
                <a:latin typeface="Calibri" panose="020F0502020204030204" pitchFamily="34" charset="0"/>
              </a:rPr>
              <a:t> </a:t>
            </a:r>
            <a:r>
              <a:rPr lang="en-GB" sz="1200" dirty="0" err="1">
                <a:solidFill>
                  <a:schemeClr val="tx1">
                    <a:lumMod val="65000"/>
                    <a:lumOff val="35000"/>
                  </a:schemeClr>
                </a:solidFill>
                <a:latin typeface="Calibri" panose="020F0502020204030204" pitchFamily="34" charset="0"/>
              </a:rPr>
              <a:t>phas,e</a:t>
            </a:r>
            <a:r>
              <a:rPr lang="en-GB" sz="1200" dirty="0">
                <a:solidFill>
                  <a:schemeClr val="tx1">
                    <a:lumMod val="65000"/>
                    <a:lumOff val="35000"/>
                  </a:schemeClr>
                </a:solidFill>
                <a:latin typeface="Calibri" panose="020F0502020204030204" pitchFamily="34" charset="0"/>
              </a:rPr>
              <a:t> we also contributed to the Signal and Data transport package </a:t>
            </a:r>
            <a:r>
              <a:rPr lang="en-GB" sz="1200" dirty="0" err="1">
                <a:solidFill>
                  <a:schemeClr val="tx1">
                    <a:lumMod val="65000"/>
                    <a:lumOff val="35000"/>
                  </a:schemeClr>
                </a:solidFill>
                <a:latin typeface="Calibri" panose="020F0502020204030204" pitchFamily="34" charset="0"/>
              </a:rPr>
              <a:t>na</a:t>
            </a:r>
            <a:r>
              <a:rPr lang="en-GB" sz="1200" dirty="0">
                <a:solidFill>
                  <a:schemeClr val="tx1">
                    <a:lumMod val="65000"/>
                    <a:lumOff val="35000"/>
                  </a:schemeClr>
                </a:solidFill>
                <a:latin typeface="Calibri" panose="020F0502020204030204" pitchFamily="34" charset="0"/>
              </a:rPr>
              <a:t> </a:t>
            </a:r>
            <a:r>
              <a:rPr lang="en-GB" sz="1200" dirty="0" err="1">
                <a:solidFill>
                  <a:schemeClr val="tx1">
                    <a:lumMod val="65000"/>
                    <a:lumOff val="35000"/>
                  </a:schemeClr>
                </a:solidFill>
                <a:latin typeface="Calibri" panose="020F0502020204030204" pitchFamily="34" charset="0"/>
              </a:rPr>
              <a:t>dnetwork</a:t>
            </a:r>
            <a:r>
              <a:rPr lang="en-GB" sz="1200" dirty="0">
                <a:solidFill>
                  <a:schemeClr val="tx1">
                    <a:lumMod val="65000"/>
                    <a:lumOff val="35000"/>
                  </a:schemeClr>
                </a:solidFill>
                <a:latin typeface="Calibri" panose="020F0502020204030204" pitchFamily="34" charset="0"/>
              </a:rPr>
              <a:t> </a:t>
            </a:r>
            <a:r>
              <a:rPr lang="en-GB" sz="1200" dirty="0" err="1">
                <a:solidFill>
                  <a:schemeClr val="tx1">
                    <a:lumMod val="65000"/>
                    <a:lumOff val="35000"/>
                  </a:schemeClr>
                </a:solidFill>
                <a:latin typeface="Calibri" panose="020F0502020204030204" pitchFamily="34" charset="0"/>
              </a:rPr>
              <a:t>mamager</a:t>
            </a:r>
            <a:r>
              <a:rPr lang="en-GB" sz="1200" dirty="0">
                <a:solidFill>
                  <a:schemeClr val="tx1">
                    <a:lumMod val="65000"/>
                    <a:lumOff val="35000"/>
                  </a:schemeClr>
                </a:solidFill>
                <a:latin typeface="Calibri" panose="020F0502020204030204" pitchFamily="34" charset="0"/>
              </a:rPr>
              <a:t> package.</a:t>
            </a:r>
          </a:p>
          <a:p>
            <a:endParaRPr lang="en-IN" dirty="0"/>
          </a:p>
        </p:txBody>
      </p:sp>
      <p:sp>
        <p:nvSpPr>
          <p:cNvPr id="4" name="Slide Number Placeholder 3"/>
          <p:cNvSpPr>
            <a:spLocks noGrp="1"/>
          </p:cNvSpPr>
          <p:nvPr>
            <p:ph type="sldNum" sz="quarter" idx="5"/>
          </p:nvPr>
        </p:nvSpPr>
        <p:spPr/>
        <p:txBody>
          <a:bodyPr/>
          <a:lstStyle/>
          <a:p>
            <a:fld id="{DDB243BB-250D-43C0-8DB7-839E77F7DCC1}" type="slidenum">
              <a:rPr lang="en-IN" smtClean="0"/>
              <a:t>9</a:t>
            </a:fld>
            <a:endParaRPr lang="en-IN"/>
          </a:p>
        </p:txBody>
      </p:sp>
    </p:spTree>
    <p:extLst>
      <p:ext uri="{BB962C8B-B14F-4D97-AF65-F5344CB8AC3E}">
        <p14:creationId xmlns:p14="http://schemas.microsoft.com/office/powerpoint/2010/main" val="608850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take care of what Charles Darwin </a:t>
            </a:r>
            <a:r>
              <a:rPr lang="en-US" dirty="0" err="1"/>
              <a:t>said,KA</a:t>
            </a:r>
            <a:r>
              <a:rPr lang="en-US" dirty="0"/>
              <a:t> has </a:t>
            </a:r>
            <a:r>
              <a:rPr lang="en-US" dirty="0" err="1"/>
              <a:t>righly</a:t>
            </a:r>
            <a:r>
              <a:rPr lang="en-US" dirty="0"/>
              <a:t> </a:t>
            </a:r>
            <a:r>
              <a:rPr lang="en-US" dirty="0" err="1"/>
              <a:t>apodeted</a:t>
            </a:r>
            <a:r>
              <a:rPr lang="en-US" dirty="0"/>
              <a:t> the approach of Scaled Agile for marching steadily towards the telescope construction.</a:t>
            </a:r>
          </a:p>
          <a:p>
            <a:r>
              <a:rPr lang="en-US" dirty="0"/>
              <a:t>Involving all stakeholders and meeting the end goal such a huge geographically distributed team structure is a big challenge…next slide</a:t>
            </a:r>
            <a:endParaRPr lang="en-IN" dirty="0"/>
          </a:p>
        </p:txBody>
      </p:sp>
      <p:sp>
        <p:nvSpPr>
          <p:cNvPr id="4" name="Slide Number Placeholder 3"/>
          <p:cNvSpPr>
            <a:spLocks noGrp="1"/>
          </p:cNvSpPr>
          <p:nvPr>
            <p:ph type="sldNum" sz="quarter" idx="5"/>
          </p:nvPr>
        </p:nvSpPr>
        <p:spPr/>
        <p:txBody>
          <a:bodyPr/>
          <a:lstStyle/>
          <a:p>
            <a:fld id="{DDB243BB-250D-43C0-8DB7-839E77F7DCC1}" type="slidenum">
              <a:rPr lang="en-IN" smtClean="0"/>
              <a:t>10</a:t>
            </a:fld>
            <a:endParaRPr lang="en-IN"/>
          </a:p>
        </p:txBody>
      </p:sp>
    </p:spTree>
    <p:extLst>
      <p:ext uri="{BB962C8B-B14F-4D97-AF65-F5344CB8AC3E}">
        <p14:creationId xmlns:p14="http://schemas.microsoft.com/office/powerpoint/2010/main" val="1148995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i="0" kern="1200" dirty="0">
                <a:solidFill>
                  <a:schemeClr val="tx1"/>
                </a:solidFill>
                <a:effectLst/>
                <a:latin typeface="+mn-lt"/>
                <a:ea typeface="+mn-ea"/>
                <a:cs typeface="+mn-cs"/>
              </a:rPr>
              <a:t>We run 13 weeks program increments, divided in 5 2-weeks development sprints, and one 3-weeks innovation and planning sprint.</a:t>
            </a:r>
          </a:p>
          <a:p>
            <a:r>
              <a:rPr lang="en-IN" sz="1200" b="0" i="0" kern="1200" dirty="0">
                <a:solidFill>
                  <a:schemeClr val="tx1"/>
                </a:solidFill>
                <a:effectLst/>
                <a:latin typeface="+mn-lt"/>
                <a:ea typeface="+mn-ea"/>
                <a:cs typeface="+mn-cs"/>
              </a:rPr>
              <a:t>Each team plans and iterates on the same cadence every two weeks.  We have our presence in the solution management team to contribute to the features, business value and drive the release train smoothly. </a:t>
            </a:r>
          </a:p>
          <a:p>
            <a:r>
              <a:rPr lang="en-IN" sz="1200" b="0" i="0" kern="1200" dirty="0">
                <a:solidFill>
                  <a:schemeClr val="tx1"/>
                </a:solidFill>
                <a:effectLst/>
                <a:latin typeface="+mn-lt"/>
                <a:ea typeface="+mn-ea"/>
                <a:cs typeface="+mn-cs"/>
              </a:rPr>
              <a:t>We as Indian team recently hosted PI planning in </a:t>
            </a:r>
            <a:r>
              <a:rPr lang="en-IN" sz="1200" b="0" i="0" kern="1200" dirty="0" err="1">
                <a:solidFill>
                  <a:schemeClr val="tx1"/>
                </a:solidFill>
                <a:effectLst/>
                <a:latin typeface="+mn-lt"/>
                <a:ea typeface="+mn-ea"/>
                <a:cs typeface="+mn-cs"/>
              </a:rPr>
              <a:t>India.Be</a:t>
            </a:r>
            <a:r>
              <a:rPr lang="en-IN" sz="1200" b="0" i="0" kern="1200" dirty="0">
                <a:solidFill>
                  <a:schemeClr val="tx1"/>
                </a:solidFill>
                <a:effectLst/>
                <a:latin typeface="+mn-lt"/>
                <a:ea typeface="+mn-ea"/>
                <a:cs typeface="+mn-cs"/>
              </a:rPr>
              <a:t> it a </a:t>
            </a:r>
            <a:r>
              <a:rPr lang="en-IN" dirty="0"/>
              <a:t> product, software or a telescope , its always for the end users. Its important to be in the boots of the end users and design the </a:t>
            </a:r>
            <a:r>
              <a:rPr lang="en-IN" dirty="0" err="1"/>
              <a:t>system.Design</a:t>
            </a:r>
            <a:r>
              <a:rPr lang="en-IN" dirty="0"/>
              <a:t> thinking teaches us this way.  We have conducted workshops for SKA business owners, product managers and all stakeholders .</a:t>
            </a:r>
          </a:p>
        </p:txBody>
      </p:sp>
      <p:sp>
        <p:nvSpPr>
          <p:cNvPr id="4" name="Slide Number Placeholder 3"/>
          <p:cNvSpPr>
            <a:spLocks noGrp="1"/>
          </p:cNvSpPr>
          <p:nvPr>
            <p:ph type="sldNum" sz="quarter" idx="5"/>
          </p:nvPr>
        </p:nvSpPr>
        <p:spPr/>
        <p:txBody>
          <a:bodyPr/>
          <a:lstStyle/>
          <a:p>
            <a:fld id="{DDB243BB-250D-43C0-8DB7-839E77F7DCC1}" type="slidenum">
              <a:rPr lang="en-IN" smtClean="0"/>
              <a:t>11</a:t>
            </a:fld>
            <a:endParaRPr lang="en-IN"/>
          </a:p>
        </p:txBody>
      </p:sp>
    </p:spTree>
    <p:extLst>
      <p:ext uri="{BB962C8B-B14F-4D97-AF65-F5344CB8AC3E}">
        <p14:creationId xmlns:p14="http://schemas.microsoft.com/office/powerpoint/2010/main" val="2697090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our vast experience in this domain and technical expertise gained over all these years, we are keen to collaborate further on various areas like…</a:t>
            </a:r>
            <a:endParaRPr lang="en-IN" dirty="0"/>
          </a:p>
        </p:txBody>
      </p:sp>
      <p:sp>
        <p:nvSpPr>
          <p:cNvPr id="4" name="Slide Number Placeholder 3"/>
          <p:cNvSpPr>
            <a:spLocks noGrp="1"/>
          </p:cNvSpPr>
          <p:nvPr>
            <p:ph type="sldNum" sz="quarter" idx="5"/>
          </p:nvPr>
        </p:nvSpPr>
        <p:spPr/>
        <p:txBody>
          <a:bodyPr/>
          <a:lstStyle/>
          <a:p>
            <a:fld id="{DDB243BB-250D-43C0-8DB7-839E77F7DCC1}" type="slidenum">
              <a:rPr lang="en-IN" smtClean="0"/>
              <a:t>12</a:t>
            </a:fld>
            <a:endParaRPr lang="en-IN"/>
          </a:p>
        </p:txBody>
      </p:sp>
    </p:spTree>
    <p:extLst>
      <p:ext uri="{BB962C8B-B14F-4D97-AF65-F5344CB8AC3E}">
        <p14:creationId xmlns:p14="http://schemas.microsoft.com/office/powerpoint/2010/main" val="2706036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bg1"/>
                </a:solidFill>
              </a:rPr>
              <a:t>We are passionate about SKA and excited to grow our collaboration…</a:t>
            </a:r>
            <a:endParaRPr lang="en-IN" dirty="0"/>
          </a:p>
        </p:txBody>
      </p:sp>
      <p:sp>
        <p:nvSpPr>
          <p:cNvPr id="4" name="Slide Number Placeholder 3"/>
          <p:cNvSpPr>
            <a:spLocks noGrp="1"/>
          </p:cNvSpPr>
          <p:nvPr>
            <p:ph type="sldNum" sz="quarter" idx="5"/>
          </p:nvPr>
        </p:nvSpPr>
        <p:spPr/>
        <p:txBody>
          <a:bodyPr/>
          <a:lstStyle/>
          <a:p>
            <a:fld id="{DDB243BB-250D-43C0-8DB7-839E77F7DCC1}" type="slidenum">
              <a:rPr lang="en-IN" smtClean="0"/>
              <a:t>14</a:t>
            </a:fld>
            <a:endParaRPr lang="en-IN"/>
          </a:p>
        </p:txBody>
      </p:sp>
    </p:spTree>
    <p:extLst>
      <p:ext uri="{BB962C8B-B14F-4D97-AF65-F5344CB8AC3E}">
        <p14:creationId xmlns:p14="http://schemas.microsoft.com/office/powerpoint/2010/main" val="16571628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eck Title">
    <p:bg>
      <p:bgRef idx="1001">
        <a:schemeClr val="bg1"/>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6F4F5CD-5406-1845-B09E-11A9B1A6CEDA}"/>
              </a:ext>
            </a:extLst>
          </p:cNvPr>
          <p:cNvSpPr>
            <a:spLocks noGrp="1"/>
          </p:cNvSpPr>
          <p:nvPr>
            <p:ph type="subTitle" idx="1" hasCustomPrompt="1"/>
          </p:nvPr>
        </p:nvSpPr>
        <p:spPr>
          <a:xfrm>
            <a:off x="720000" y="3780000"/>
            <a:ext cx="6120000" cy="720000"/>
          </a:xfrm>
        </p:spPr>
        <p:txBody>
          <a:bodyPr>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deck subtitle</a:t>
            </a:r>
          </a:p>
        </p:txBody>
      </p:sp>
      <p:pic>
        <p:nvPicPr>
          <p:cNvPr id="6" name="Picture 5">
            <a:extLst>
              <a:ext uri="{FF2B5EF4-FFF2-40B4-BE49-F238E27FC236}">
                <a16:creationId xmlns:a16="http://schemas.microsoft.com/office/drawing/2014/main" id="{59A76210-904A-B94F-AD88-9CCF2599AD0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34136" y="719999"/>
            <a:ext cx="7937863" cy="6138001"/>
          </a:xfrm>
          <a:prstGeom prst="rect">
            <a:avLst/>
          </a:prstGeom>
        </p:spPr>
      </p:pic>
      <p:pic>
        <p:nvPicPr>
          <p:cNvPr id="5" name="Picture 4">
            <a:extLst>
              <a:ext uri="{FF2B5EF4-FFF2-40B4-BE49-F238E27FC236}">
                <a16:creationId xmlns:a16="http://schemas.microsoft.com/office/drawing/2014/main" id="{F1991477-4426-5446-B609-E5D0C97CDAEC}"/>
              </a:ext>
            </a:extLst>
          </p:cNvPr>
          <p:cNvPicPr>
            <a:picLocks noChangeAspect="1"/>
          </p:cNvPicPr>
          <p:nvPr/>
        </p:nvPicPr>
        <p:blipFill>
          <a:blip r:embed="rId3"/>
          <a:stretch>
            <a:fillRect/>
          </a:stretch>
        </p:blipFill>
        <p:spPr>
          <a:xfrm>
            <a:off x="720000" y="719998"/>
            <a:ext cx="1173913" cy="1080000"/>
          </a:xfrm>
          <a:prstGeom prst="rect">
            <a:avLst/>
          </a:prstGeom>
        </p:spPr>
      </p:pic>
      <p:sp>
        <p:nvSpPr>
          <p:cNvPr id="2" name="Title 1">
            <a:extLst>
              <a:ext uri="{FF2B5EF4-FFF2-40B4-BE49-F238E27FC236}">
                <a16:creationId xmlns:a16="http://schemas.microsoft.com/office/drawing/2014/main" id="{BB6175EB-19B6-C748-BC0B-4822B009392D}"/>
              </a:ext>
            </a:extLst>
          </p:cNvPr>
          <p:cNvSpPr>
            <a:spLocks noGrp="1"/>
          </p:cNvSpPr>
          <p:nvPr>
            <p:ph type="ctrTitle" hasCustomPrompt="1"/>
          </p:nvPr>
        </p:nvSpPr>
        <p:spPr>
          <a:xfrm>
            <a:off x="720000" y="1800000"/>
            <a:ext cx="6120000" cy="1800000"/>
          </a:xfrm>
        </p:spPr>
        <p:txBody>
          <a:bodyPr anchor="b"/>
          <a:lstStyle>
            <a:lvl1pPr algn="l">
              <a:defRPr sz="3200">
                <a:solidFill>
                  <a:schemeClr val="tx2"/>
                </a:solidFill>
              </a:defRPr>
            </a:lvl1pPr>
          </a:lstStyle>
          <a:p>
            <a:r>
              <a:rPr lang="en-US" dirty="0"/>
              <a:t>Deck title (keep it short)</a:t>
            </a:r>
          </a:p>
        </p:txBody>
      </p:sp>
    </p:spTree>
    <p:extLst>
      <p:ext uri="{BB962C8B-B14F-4D97-AF65-F5344CB8AC3E}">
        <p14:creationId xmlns:p14="http://schemas.microsoft.com/office/powerpoint/2010/main" val="39135175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amp; 2 Pictur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D817E5-E8F3-FB4B-AA71-42628C961536}"/>
              </a:ext>
            </a:extLst>
          </p:cNvPr>
          <p:cNvSpPr>
            <a:spLocks noGrp="1"/>
          </p:cNvSpPr>
          <p:nvPr>
            <p:ph type="pic" sz="quarter" idx="10"/>
          </p:nvPr>
        </p:nvSpPr>
        <p:spPr>
          <a:xfrm>
            <a:off x="6095999" y="0"/>
            <a:ext cx="6095999" cy="3429000"/>
          </a:xfrm>
        </p:spPr>
        <p:txBody>
          <a:bodyPr/>
          <a:lstStyle/>
          <a:p>
            <a:r>
              <a:rPr lang="en-US"/>
              <a:t>Click icon to add picture</a:t>
            </a:r>
          </a:p>
        </p:txBody>
      </p:sp>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60000" y="360000"/>
            <a:ext cx="11453941" cy="360000"/>
          </a:xfrm>
        </p:spPr>
        <p:txBody>
          <a:bodyPr/>
          <a:lstStyle>
            <a:lvl1pPr>
              <a:defRPr/>
            </a:lvl1pPr>
          </a:lstStyle>
          <a:p>
            <a:r>
              <a:rPr lang="en-US" dirty="0"/>
              <a:t>Slide title (keep it short)</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hasCustomPrompt="1"/>
          </p:nvPr>
        </p:nvSpPr>
        <p:spPr>
          <a:xfrm>
            <a:off x="360000" y="1080000"/>
            <a:ext cx="5400000" cy="5040000"/>
          </a:xfrm>
        </p:spPr>
        <p:txBody>
          <a:bodyPr/>
          <a:lstStyle>
            <a:lvl1pPr>
              <a:defRPr/>
            </a:lvl1pPr>
            <a:lvl2pPr>
              <a:defRPr/>
            </a:lvl2pPr>
          </a:lstStyle>
          <a:p>
            <a:pPr lvl="0"/>
            <a:r>
              <a:rPr lang="en-US" dirty="0"/>
              <a:t>Click to edit text</a:t>
            </a:r>
          </a:p>
          <a:p>
            <a:pPr lvl="1"/>
            <a:r>
              <a:rPr lang="en-US" dirty="0"/>
              <a:t>Second level</a:t>
            </a:r>
          </a:p>
        </p:txBody>
      </p:sp>
      <p:sp>
        <p:nvSpPr>
          <p:cNvPr id="5" name="Picture Placeholder 7">
            <a:extLst>
              <a:ext uri="{FF2B5EF4-FFF2-40B4-BE49-F238E27FC236}">
                <a16:creationId xmlns:a16="http://schemas.microsoft.com/office/drawing/2014/main" id="{4A40A1BD-DDB1-EA42-A68E-8CBAA9AA4EE4}"/>
              </a:ext>
            </a:extLst>
          </p:cNvPr>
          <p:cNvSpPr>
            <a:spLocks noGrp="1"/>
          </p:cNvSpPr>
          <p:nvPr>
            <p:ph type="pic" sz="quarter" idx="11"/>
          </p:nvPr>
        </p:nvSpPr>
        <p:spPr>
          <a:xfrm>
            <a:off x="6095999" y="3429000"/>
            <a:ext cx="6095999" cy="3429000"/>
          </a:xfrm>
        </p:spPr>
        <p:txBody>
          <a:bodyPr/>
          <a:lstStyle/>
          <a:p>
            <a:r>
              <a:rPr lang="en-US"/>
              <a:t>Click icon to add picture</a:t>
            </a:r>
          </a:p>
        </p:txBody>
      </p:sp>
      <p:sp>
        <p:nvSpPr>
          <p:cNvPr id="4" name="Footer Placeholder 3">
            <a:extLst>
              <a:ext uri="{FF2B5EF4-FFF2-40B4-BE49-F238E27FC236}">
                <a16:creationId xmlns:a16="http://schemas.microsoft.com/office/drawing/2014/main" id="{23DC9065-5CA0-F442-A2A9-80F9DF6DB30A}"/>
              </a:ext>
            </a:extLst>
          </p:cNvPr>
          <p:cNvSpPr>
            <a:spLocks noGrp="1"/>
          </p:cNvSpPr>
          <p:nvPr>
            <p:ph type="ftr" sz="quarter" idx="12"/>
          </p:nvPr>
        </p:nvSpPr>
        <p:spPr>
          <a:blipFill>
            <a:blip r:embed="rId2"/>
            <a:stretch>
              <a:fillRect/>
            </a:stretch>
          </a:blipFill>
        </p:spPr>
        <p:txBody>
          <a:bodyPr/>
          <a:lstStyle/>
          <a:p>
            <a:endParaRPr lang="en-IN"/>
          </a:p>
        </p:txBody>
      </p:sp>
      <p:sp>
        <p:nvSpPr>
          <p:cNvPr id="6" name="Slide Number Placeholder 5">
            <a:extLst>
              <a:ext uri="{FF2B5EF4-FFF2-40B4-BE49-F238E27FC236}">
                <a16:creationId xmlns:a16="http://schemas.microsoft.com/office/drawing/2014/main" id="{BCB8F397-1DE7-5646-ADFB-42572393AD1E}"/>
              </a:ext>
            </a:extLst>
          </p:cNvPr>
          <p:cNvSpPr>
            <a:spLocks noGrp="1"/>
          </p:cNvSpPr>
          <p:nvPr>
            <p:ph type="sldNum" sz="quarter" idx="13"/>
          </p:nvPr>
        </p:nvSpPr>
        <p:spPr/>
        <p:txBody>
          <a:bodyPr/>
          <a:lstStyle/>
          <a:p>
            <a:fld id="{6C7A1674-137C-4FC0-A468-1ACCEE7E3307}" type="slidenum">
              <a:rPr lang="en-IN" smtClean="0"/>
              <a:t>‹#›</a:t>
            </a:fld>
            <a:endParaRPr lang="en-IN"/>
          </a:p>
        </p:txBody>
      </p:sp>
    </p:spTree>
    <p:extLst>
      <p:ext uri="{BB962C8B-B14F-4D97-AF65-F5344CB8AC3E}">
        <p14:creationId xmlns:p14="http://schemas.microsoft.com/office/powerpoint/2010/main" val="2801221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Fea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59999" y="360000"/>
            <a:ext cx="11453941" cy="360000"/>
          </a:xfrm>
        </p:spPr>
        <p:txBody>
          <a:bodyPr/>
          <a:lstStyle>
            <a:lvl1pPr>
              <a:defRPr/>
            </a:lvl1pPr>
          </a:lstStyle>
          <a:p>
            <a:r>
              <a:rPr lang="en-US" dirty="0"/>
              <a:t>Slide title (keep it short)</a:t>
            </a:r>
          </a:p>
        </p:txBody>
      </p:sp>
      <p:sp>
        <p:nvSpPr>
          <p:cNvPr id="6" name="Content Placeholder 2">
            <a:extLst>
              <a:ext uri="{FF2B5EF4-FFF2-40B4-BE49-F238E27FC236}">
                <a16:creationId xmlns:a16="http://schemas.microsoft.com/office/drawing/2014/main" id="{289ED947-9446-A640-9179-3DB09A4E8B58}"/>
              </a:ext>
            </a:extLst>
          </p:cNvPr>
          <p:cNvSpPr>
            <a:spLocks noGrp="1"/>
          </p:cNvSpPr>
          <p:nvPr>
            <p:ph sz="half" idx="10" hasCustomPrompt="1"/>
          </p:nvPr>
        </p:nvSpPr>
        <p:spPr>
          <a:xfrm>
            <a:off x="6612002" y="3590926"/>
            <a:ext cx="4320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4" name="Footer Placeholder 3">
            <a:extLst>
              <a:ext uri="{FF2B5EF4-FFF2-40B4-BE49-F238E27FC236}">
                <a16:creationId xmlns:a16="http://schemas.microsoft.com/office/drawing/2014/main" id="{C5872C97-6E3B-CA43-91B5-90C7E0B00201}"/>
              </a:ext>
            </a:extLst>
          </p:cNvPr>
          <p:cNvSpPr>
            <a:spLocks noGrp="1"/>
          </p:cNvSpPr>
          <p:nvPr>
            <p:ph type="ftr" sz="quarter" idx="11"/>
          </p:nvPr>
        </p:nvSpPr>
        <p:spPr/>
        <p:txBody>
          <a:bodyPr/>
          <a:lstStyle/>
          <a:p>
            <a:endParaRPr lang="en-IN"/>
          </a:p>
        </p:txBody>
      </p:sp>
      <p:sp>
        <p:nvSpPr>
          <p:cNvPr id="9" name="Content Placeholder 2">
            <a:extLst>
              <a:ext uri="{FF2B5EF4-FFF2-40B4-BE49-F238E27FC236}">
                <a16:creationId xmlns:a16="http://schemas.microsoft.com/office/drawing/2014/main" id="{844032B7-8F95-7942-8129-183B5BE2DF66}"/>
              </a:ext>
            </a:extLst>
          </p:cNvPr>
          <p:cNvSpPr>
            <a:spLocks noGrp="1"/>
          </p:cNvSpPr>
          <p:nvPr>
            <p:ph sz="half" idx="12" hasCustomPrompt="1"/>
          </p:nvPr>
        </p:nvSpPr>
        <p:spPr>
          <a:xfrm>
            <a:off x="6612002" y="4130926"/>
            <a:ext cx="4320000" cy="14400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10" name="Picture Placeholder 9">
            <a:extLst>
              <a:ext uri="{FF2B5EF4-FFF2-40B4-BE49-F238E27FC236}">
                <a16:creationId xmlns:a16="http://schemas.microsoft.com/office/drawing/2014/main" id="{5F12707A-F24B-174B-818C-61D6BF78FFA8}"/>
              </a:ext>
            </a:extLst>
          </p:cNvPr>
          <p:cNvSpPr>
            <a:spLocks noGrp="1"/>
          </p:cNvSpPr>
          <p:nvPr>
            <p:ph type="pic" sz="quarter" idx="13"/>
          </p:nvPr>
        </p:nvSpPr>
        <p:spPr>
          <a:xfrm>
            <a:off x="8052002" y="1800000"/>
            <a:ext cx="1440000" cy="1440000"/>
          </a:xfrm>
        </p:spPr>
        <p:txBody>
          <a:bodyPr/>
          <a:lstStyle/>
          <a:p>
            <a:r>
              <a:rPr lang="en-US"/>
              <a:t>Click icon to add picture</a:t>
            </a:r>
            <a:endParaRPr lang="en-US" dirty="0"/>
          </a:p>
        </p:txBody>
      </p:sp>
      <p:sp>
        <p:nvSpPr>
          <p:cNvPr id="11" name="Content Placeholder 2">
            <a:extLst>
              <a:ext uri="{FF2B5EF4-FFF2-40B4-BE49-F238E27FC236}">
                <a16:creationId xmlns:a16="http://schemas.microsoft.com/office/drawing/2014/main" id="{3CCCF501-FDC3-4341-B383-C2BE986274D0}"/>
              </a:ext>
            </a:extLst>
          </p:cNvPr>
          <p:cNvSpPr>
            <a:spLocks noGrp="1"/>
          </p:cNvSpPr>
          <p:nvPr>
            <p:ph sz="half" idx="14" hasCustomPrompt="1"/>
          </p:nvPr>
        </p:nvSpPr>
        <p:spPr>
          <a:xfrm>
            <a:off x="1260000" y="3590926"/>
            <a:ext cx="4320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12" name="Content Placeholder 2">
            <a:extLst>
              <a:ext uri="{FF2B5EF4-FFF2-40B4-BE49-F238E27FC236}">
                <a16:creationId xmlns:a16="http://schemas.microsoft.com/office/drawing/2014/main" id="{7D7F7907-E1A0-0D40-9A8D-7175CF5E8A16}"/>
              </a:ext>
            </a:extLst>
          </p:cNvPr>
          <p:cNvSpPr>
            <a:spLocks noGrp="1"/>
          </p:cNvSpPr>
          <p:nvPr>
            <p:ph sz="half" idx="15" hasCustomPrompt="1"/>
          </p:nvPr>
        </p:nvSpPr>
        <p:spPr>
          <a:xfrm>
            <a:off x="1260000" y="4130926"/>
            <a:ext cx="4320000" cy="14400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13" name="Picture Placeholder 9">
            <a:extLst>
              <a:ext uri="{FF2B5EF4-FFF2-40B4-BE49-F238E27FC236}">
                <a16:creationId xmlns:a16="http://schemas.microsoft.com/office/drawing/2014/main" id="{A813520D-1E09-2849-B013-C7CABAFC3820}"/>
              </a:ext>
            </a:extLst>
          </p:cNvPr>
          <p:cNvSpPr>
            <a:spLocks noGrp="1"/>
          </p:cNvSpPr>
          <p:nvPr>
            <p:ph type="pic" sz="quarter" idx="16"/>
          </p:nvPr>
        </p:nvSpPr>
        <p:spPr>
          <a:xfrm>
            <a:off x="2705533" y="1800000"/>
            <a:ext cx="1440000" cy="1440000"/>
          </a:xfrm>
        </p:spPr>
        <p:txBody>
          <a:bodyPr/>
          <a:lstStyle/>
          <a:p>
            <a:r>
              <a:rPr lang="en-US"/>
              <a:t>Click icon to add picture</a:t>
            </a:r>
          </a:p>
        </p:txBody>
      </p:sp>
      <p:sp>
        <p:nvSpPr>
          <p:cNvPr id="3" name="Slide Number Placeholder 2">
            <a:extLst>
              <a:ext uri="{FF2B5EF4-FFF2-40B4-BE49-F238E27FC236}">
                <a16:creationId xmlns:a16="http://schemas.microsoft.com/office/drawing/2014/main" id="{310F1024-A0B0-5A48-AD0F-C607E67B6CBC}"/>
              </a:ext>
            </a:extLst>
          </p:cNvPr>
          <p:cNvSpPr>
            <a:spLocks noGrp="1"/>
          </p:cNvSpPr>
          <p:nvPr>
            <p:ph type="sldNum" sz="quarter" idx="17"/>
          </p:nvPr>
        </p:nvSpPr>
        <p:spPr/>
        <p:txBody>
          <a:bodyPr/>
          <a:lstStyle/>
          <a:p>
            <a:fld id="{6C7A1674-137C-4FC0-A468-1ACCEE7E3307}" type="slidenum">
              <a:rPr lang="en-IN" smtClean="0"/>
              <a:t>‹#›</a:t>
            </a:fld>
            <a:endParaRPr lang="en-IN"/>
          </a:p>
        </p:txBody>
      </p:sp>
    </p:spTree>
    <p:extLst>
      <p:ext uri="{BB962C8B-B14F-4D97-AF65-F5344CB8AC3E}">
        <p14:creationId xmlns:p14="http://schemas.microsoft.com/office/powerpoint/2010/main" val="15408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Fea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59999" y="360000"/>
            <a:ext cx="11453941" cy="360000"/>
          </a:xfrm>
        </p:spPr>
        <p:txBody>
          <a:bodyPr/>
          <a:lstStyle>
            <a:lvl1pPr>
              <a:defRPr/>
            </a:lvl1pPr>
          </a:lstStyle>
          <a:p>
            <a:r>
              <a:rPr lang="en-US" dirty="0"/>
              <a:t>Slide title (keep it short)</a:t>
            </a:r>
          </a:p>
        </p:txBody>
      </p:sp>
      <p:sp>
        <p:nvSpPr>
          <p:cNvPr id="6" name="Content Placeholder 2">
            <a:extLst>
              <a:ext uri="{FF2B5EF4-FFF2-40B4-BE49-F238E27FC236}">
                <a16:creationId xmlns:a16="http://schemas.microsoft.com/office/drawing/2014/main" id="{289ED947-9446-A640-9179-3DB09A4E8B58}"/>
              </a:ext>
            </a:extLst>
          </p:cNvPr>
          <p:cNvSpPr>
            <a:spLocks noGrp="1"/>
          </p:cNvSpPr>
          <p:nvPr>
            <p:ph sz="half" idx="10" hasCustomPrompt="1"/>
          </p:nvPr>
        </p:nvSpPr>
        <p:spPr>
          <a:xfrm>
            <a:off x="4296000" y="3590926"/>
            <a:ext cx="3600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4" name="Footer Placeholder 3">
            <a:extLst>
              <a:ext uri="{FF2B5EF4-FFF2-40B4-BE49-F238E27FC236}">
                <a16:creationId xmlns:a16="http://schemas.microsoft.com/office/drawing/2014/main" id="{C5872C97-6E3B-CA43-91B5-90C7E0B00201}"/>
              </a:ext>
            </a:extLst>
          </p:cNvPr>
          <p:cNvSpPr>
            <a:spLocks noGrp="1"/>
          </p:cNvSpPr>
          <p:nvPr>
            <p:ph type="ftr" sz="quarter" idx="11"/>
          </p:nvPr>
        </p:nvSpPr>
        <p:spPr/>
        <p:txBody>
          <a:bodyPr/>
          <a:lstStyle/>
          <a:p>
            <a:endParaRPr lang="en-IN"/>
          </a:p>
        </p:txBody>
      </p:sp>
      <p:sp>
        <p:nvSpPr>
          <p:cNvPr id="9" name="Content Placeholder 2">
            <a:extLst>
              <a:ext uri="{FF2B5EF4-FFF2-40B4-BE49-F238E27FC236}">
                <a16:creationId xmlns:a16="http://schemas.microsoft.com/office/drawing/2014/main" id="{844032B7-8F95-7942-8129-183B5BE2DF66}"/>
              </a:ext>
            </a:extLst>
          </p:cNvPr>
          <p:cNvSpPr>
            <a:spLocks noGrp="1"/>
          </p:cNvSpPr>
          <p:nvPr>
            <p:ph sz="half" idx="12" hasCustomPrompt="1"/>
          </p:nvPr>
        </p:nvSpPr>
        <p:spPr>
          <a:xfrm>
            <a:off x="4296000" y="4130926"/>
            <a:ext cx="3600000" cy="14400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10" name="Picture Placeholder 9">
            <a:extLst>
              <a:ext uri="{FF2B5EF4-FFF2-40B4-BE49-F238E27FC236}">
                <a16:creationId xmlns:a16="http://schemas.microsoft.com/office/drawing/2014/main" id="{5F12707A-F24B-174B-818C-61D6BF78FFA8}"/>
              </a:ext>
            </a:extLst>
          </p:cNvPr>
          <p:cNvSpPr>
            <a:spLocks noGrp="1"/>
          </p:cNvSpPr>
          <p:nvPr>
            <p:ph type="pic" sz="quarter" idx="13"/>
          </p:nvPr>
        </p:nvSpPr>
        <p:spPr>
          <a:xfrm>
            <a:off x="5376000" y="1800000"/>
            <a:ext cx="1440000" cy="1440000"/>
          </a:xfrm>
        </p:spPr>
        <p:txBody>
          <a:bodyPr/>
          <a:lstStyle/>
          <a:p>
            <a:r>
              <a:rPr lang="en-US"/>
              <a:t>Click icon to add picture</a:t>
            </a:r>
            <a:endParaRPr lang="en-US" dirty="0"/>
          </a:p>
        </p:txBody>
      </p:sp>
      <p:sp>
        <p:nvSpPr>
          <p:cNvPr id="11" name="Content Placeholder 2">
            <a:extLst>
              <a:ext uri="{FF2B5EF4-FFF2-40B4-BE49-F238E27FC236}">
                <a16:creationId xmlns:a16="http://schemas.microsoft.com/office/drawing/2014/main" id="{3CCCF501-FDC3-4341-B383-C2BE986274D0}"/>
              </a:ext>
            </a:extLst>
          </p:cNvPr>
          <p:cNvSpPr>
            <a:spLocks noGrp="1"/>
          </p:cNvSpPr>
          <p:nvPr>
            <p:ph sz="half" idx="14" hasCustomPrompt="1"/>
          </p:nvPr>
        </p:nvSpPr>
        <p:spPr>
          <a:xfrm>
            <a:off x="360000" y="3590926"/>
            <a:ext cx="3600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12" name="Content Placeholder 2">
            <a:extLst>
              <a:ext uri="{FF2B5EF4-FFF2-40B4-BE49-F238E27FC236}">
                <a16:creationId xmlns:a16="http://schemas.microsoft.com/office/drawing/2014/main" id="{7D7F7907-E1A0-0D40-9A8D-7175CF5E8A16}"/>
              </a:ext>
            </a:extLst>
          </p:cNvPr>
          <p:cNvSpPr>
            <a:spLocks noGrp="1"/>
          </p:cNvSpPr>
          <p:nvPr>
            <p:ph sz="half" idx="15" hasCustomPrompt="1"/>
          </p:nvPr>
        </p:nvSpPr>
        <p:spPr>
          <a:xfrm>
            <a:off x="360000" y="4130926"/>
            <a:ext cx="3600000" cy="14400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13" name="Picture Placeholder 9">
            <a:extLst>
              <a:ext uri="{FF2B5EF4-FFF2-40B4-BE49-F238E27FC236}">
                <a16:creationId xmlns:a16="http://schemas.microsoft.com/office/drawing/2014/main" id="{A813520D-1E09-2849-B013-C7CABAFC3820}"/>
              </a:ext>
            </a:extLst>
          </p:cNvPr>
          <p:cNvSpPr>
            <a:spLocks noGrp="1"/>
          </p:cNvSpPr>
          <p:nvPr>
            <p:ph type="pic" sz="quarter" idx="16"/>
          </p:nvPr>
        </p:nvSpPr>
        <p:spPr>
          <a:xfrm>
            <a:off x="1440000" y="1800000"/>
            <a:ext cx="1440000" cy="1440000"/>
          </a:xfrm>
        </p:spPr>
        <p:txBody>
          <a:bodyPr/>
          <a:lstStyle/>
          <a:p>
            <a:r>
              <a:rPr lang="en-US"/>
              <a:t>Click icon to add picture</a:t>
            </a:r>
          </a:p>
        </p:txBody>
      </p:sp>
      <p:sp>
        <p:nvSpPr>
          <p:cNvPr id="14" name="Content Placeholder 2">
            <a:extLst>
              <a:ext uri="{FF2B5EF4-FFF2-40B4-BE49-F238E27FC236}">
                <a16:creationId xmlns:a16="http://schemas.microsoft.com/office/drawing/2014/main" id="{812F093D-0114-1B40-A555-E61229481539}"/>
              </a:ext>
            </a:extLst>
          </p:cNvPr>
          <p:cNvSpPr>
            <a:spLocks noGrp="1"/>
          </p:cNvSpPr>
          <p:nvPr>
            <p:ph sz="half" idx="17" hasCustomPrompt="1"/>
          </p:nvPr>
        </p:nvSpPr>
        <p:spPr>
          <a:xfrm>
            <a:off x="8213941" y="3590926"/>
            <a:ext cx="3600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15" name="Content Placeholder 2">
            <a:extLst>
              <a:ext uri="{FF2B5EF4-FFF2-40B4-BE49-F238E27FC236}">
                <a16:creationId xmlns:a16="http://schemas.microsoft.com/office/drawing/2014/main" id="{5B307D3E-F862-E445-A818-E6B8B1537F35}"/>
              </a:ext>
            </a:extLst>
          </p:cNvPr>
          <p:cNvSpPr>
            <a:spLocks noGrp="1"/>
          </p:cNvSpPr>
          <p:nvPr>
            <p:ph sz="half" idx="18" hasCustomPrompt="1"/>
          </p:nvPr>
        </p:nvSpPr>
        <p:spPr>
          <a:xfrm>
            <a:off x="8213941" y="4130926"/>
            <a:ext cx="3600000" cy="14400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16" name="Picture Placeholder 9">
            <a:extLst>
              <a:ext uri="{FF2B5EF4-FFF2-40B4-BE49-F238E27FC236}">
                <a16:creationId xmlns:a16="http://schemas.microsoft.com/office/drawing/2014/main" id="{A4C23BE8-B71F-6A47-B4AE-F1E494DBB71D}"/>
              </a:ext>
            </a:extLst>
          </p:cNvPr>
          <p:cNvSpPr>
            <a:spLocks noGrp="1"/>
          </p:cNvSpPr>
          <p:nvPr>
            <p:ph type="pic" sz="quarter" idx="19"/>
          </p:nvPr>
        </p:nvSpPr>
        <p:spPr>
          <a:xfrm>
            <a:off x="9293941" y="1800000"/>
            <a:ext cx="1440000" cy="1440000"/>
          </a:xfrm>
        </p:spPr>
        <p:txBody>
          <a:bodyPr/>
          <a:lstStyle/>
          <a:p>
            <a:r>
              <a:rPr lang="en-US"/>
              <a:t>Click icon to add picture</a:t>
            </a:r>
          </a:p>
        </p:txBody>
      </p:sp>
      <p:sp>
        <p:nvSpPr>
          <p:cNvPr id="3" name="Slide Number Placeholder 2">
            <a:extLst>
              <a:ext uri="{FF2B5EF4-FFF2-40B4-BE49-F238E27FC236}">
                <a16:creationId xmlns:a16="http://schemas.microsoft.com/office/drawing/2014/main" id="{B13E2877-5923-2D4F-A10A-13BB8D8B31E3}"/>
              </a:ext>
            </a:extLst>
          </p:cNvPr>
          <p:cNvSpPr>
            <a:spLocks noGrp="1"/>
          </p:cNvSpPr>
          <p:nvPr>
            <p:ph type="sldNum" sz="quarter" idx="20"/>
          </p:nvPr>
        </p:nvSpPr>
        <p:spPr/>
        <p:txBody>
          <a:bodyPr/>
          <a:lstStyle/>
          <a:p>
            <a:fld id="{6C7A1674-137C-4FC0-A468-1ACCEE7E3307}" type="slidenum">
              <a:rPr lang="en-IN" smtClean="0"/>
              <a:t>‹#›</a:t>
            </a:fld>
            <a:endParaRPr lang="en-IN"/>
          </a:p>
        </p:txBody>
      </p:sp>
    </p:spTree>
    <p:extLst>
      <p:ext uri="{BB962C8B-B14F-4D97-AF65-F5344CB8AC3E}">
        <p14:creationId xmlns:p14="http://schemas.microsoft.com/office/powerpoint/2010/main" val="21811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 Fea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59999" y="360000"/>
            <a:ext cx="11453941" cy="360000"/>
          </a:xfrm>
        </p:spPr>
        <p:txBody>
          <a:bodyPr/>
          <a:lstStyle>
            <a:lvl1pPr>
              <a:defRPr/>
            </a:lvl1pPr>
          </a:lstStyle>
          <a:p>
            <a:r>
              <a:rPr lang="en-US" dirty="0"/>
              <a:t>Slide title (keep it short)</a:t>
            </a:r>
          </a:p>
        </p:txBody>
      </p:sp>
      <p:sp>
        <p:nvSpPr>
          <p:cNvPr id="4" name="Footer Placeholder 3">
            <a:extLst>
              <a:ext uri="{FF2B5EF4-FFF2-40B4-BE49-F238E27FC236}">
                <a16:creationId xmlns:a16="http://schemas.microsoft.com/office/drawing/2014/main" id="{C5872C97-6E3B-CA43-91B5-90C7E0B00201}"/>
              </a:ext>
            </a:extLst>
          </p:cNvPr>
          <p:cNvSpPr>
            <a:spLocks noGrp="1"/>
          </p:cNvSpPr>
          <p:nvPr>
            <p:ph type="ftr" sz="quarter" idx="11"/>
          </p:nvPr>
        </p:nvSpPr>
        <p:spPr/>
        <p:txBody>
          <a:bodyPr/>
          <a:lstStyle/>
          <a:p>
            <a:endParaRPr lang="en-IN"/>
          </a:p>
        </p:txBody>
      </p:sp>
      <p:sp>
        <p:nvSpPr>
          <p:cNvPr id="11" name="Content Placeholder 2">
            <a:extLst>
              <a:ext uri="{FF2B5EF4-FFF2-40B4-BE49-F238E27FC236}">
                <a16:creationId xmlns:a16="http://schemas.microsoft.com/office/drawing/2014/main" id="{3CCCF501-FDC3-4341-B383-C2BE986274D0}"/>
              </a:ext>
            </a:extLst>
          </p:cNvPr>
          <p:cNvSpPr>
            <a:spLocks noGrp="1"/>
          </p:cNvSpPr>
          <p:nvPr>
            <p:ph sz="half" idx="14" hasCustomPrompt="1"/>
          </p:nvPr>
        </p:nvSpPr>
        <p:spPr>
          <a:xfrm>
            <a:off x="360000" y="3592346"/>
            <a:ext cx="2376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12" name="Content Placeholder 2">
            <a:extLst>
              <a:ext uri="{FF2B5EF4-FFF2-40B4-BE49-F238E27FC236}">
                <a16:creationId xmlns:a16="http://schemas.microsoft.com/office/drawing/2014/main" id="{7D7F7907-E1A0-0D40-9A8D-7175CF5E8A16}"/>
              </a:ext>
            </a:extLst>
          </p:cNvPr>
          <p:cNvSpPr>
            <a:spLocks noGrp="1"/>
          </p:cNvSpPr>
          <p:nvPr>
            <p:ph sz="half" idx="15" hasCustomPrompt="1"/>
          </p:nvPr>
        </p:nvSpPr>
        <p:spPr>
          <a:xfrm>
            <a:off x="360000" y="4132346"/>
            <a:ext cx="2376000" cy="14400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13" name="Picture Placeholder 9">
            <a:extLst>
              <a:ext uri="{FF2B5EF4-FFF2-40B4-BE49-F238E27FC236}">
                <a16:creationId xmlns:a16="http://schemas.microsoft.com/office/drawing/2014/main" id="{A813520D-1E09-2849-B013-C7CABAFC3820}"/>
              </a:ext>
            </a:extLst>
          </p:cNvPr>
          <p:cNvSpPr>
            <a:spLocks noGrp="1"/>
          </p:cNvSpPr>
          <p:nvPr>
            <p:ph type="pic" sz="quarter" idx="16"/>
          </p:nvPr>
        </p:nvSpPr>
        <p:spPr>
          <a:xfrm>
            <a:off x="828000" y="1800000"/>
            <a:ext cx="1440000" cy="1440000"/>
          </a:xfrm>
        </p:spPr>
        <p:txBody>
          <a:bodyPr/>
          <a:lstStyle/>
          <a:p>
            <a:r>
              <a:rPr lang="en-US"/>
              <a:t>Click icon to add picture</a:t>
            </a:r>
          </a:p>
        </p:txBody>
      </p:sp>
      <p:sp>
        <p:nvSpPr>
          <p:cNvPr id="17" name="Content Placeholder 2">
            <a:extLst>
              <a:ext uri="{FF2B5EF4-FFF2-40B4-BE49-F238E27FC236}">
                <a16:creationId xmlns:a16="http://schemas.microsoft.com/office/drawing/2014/main" id="{69E00F8D-85C1-1840-8752-47A8B60D31E1}"/>
              </a:ext>
            </a:extLst>
          </p:cNvPr>
          <p:cNvSpPr>
            <a:spLocks noGrp="1"/>
          </p:cNvSpPr>
          <p:nvPr>
            <p:ph sz="half" idx="17" hasCustomPrompt="1"/>
          </p:nvPr>
        </p:nvSpPr>
        <p:spPr>
          <a:xfrm>
            <a:off x="9437940" y="3590926"/>
            <a:ext cx="2376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18" name="Content Placeholder 2">
            <a:extLst>
              <a:ext uri="{FF2B5EF4-FFF2-40B4-BE49-F238E27FC236}">
                <a16:creationId xmlns:a16="http://schemas.microsoft.com/office/drawing/2014/main" id="{FF5D9CBE-4AEA-C743-94CE-1E813C93730D}"/>
              </a:ext>
            </a:extLst>
          </p:cNvPr>
          <p:cNvSpPr>
            <a:spLocks noGrp="1"/>
          </p:cNvSpPr>
          <p:nvPr>
            <p:ph sz="half" idx="18" hasCustomPrompt="1"/>
          </p:nvPr>
        </p:nvSpPr>
        <p:spPr>
          <a:xfrm>
            <a:off x="9437940" y="4130926"/>
            <a:ext cx="2376000" cy="14400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19" name="Picture Placeholder 9">
            <a:extLst>
              <a:ext uri="{FF2B5EF4-FFF2-40B4-BE49-F238E27FC236}">
                <a16:creationId xmlns:a16="http://schemas.microsoft.com/office/drawing/2014/main" id="{9C47317C-25E2-074D-9F50-5CA73A67BB21}"/>
              </a:ext>
            </a:extLst>
          </p:cNvPr>
          <p:cNvSpPr>
            <a:spLocks noGrp="1"/>
          </p:cNvSpPr>
          <p:nvPr>
            <p:ph type="pic" sz="quarter" idx="19"/>
          </p:nvPr>
        </p:nvSpPr>
        <p:spPr>
          <a:xfrm>
            <a:off x="9905940" y="1800000"/>
            <a:ext cx="1440000" cy="1440000"/>
          </a:xfrm>
        </p:spPr>
        <p:txBody>
          <a:bodyPr/>
          <a:lstStyle/>
          <a:p>
            <a:r>
              <a:rPr lang="en-US"/>
              <a:t>Click icon to add picture</a:t>
            </a:r>
            <a:endParaRPr lang="en-US" dirty="0"/>
          </a:p>
        </p:txBody>
      </p:sp>
      <p:sp>
        <p:nvSpPr>
          <p:cNvPr id="20" name="Content Placeholder 2">
            <a:extLst>
              <a:ext uri="{FF2B5EF4-FFF2-40B4-BE49-F238E27FC236}">
                <a16:creationId xmlns:a16="http://schemas.microsoft.com/office/drawing/2014/main" id="{8907E2C0-3E03-1745-AA6D-BEEBA9234F73}"/>
              </a:ext>
            </a:extLst>
          </p:cNvPr>
          <p:cNvSpPr>
            <a:spLocks noGrp="1"/>
          </p:cNvSpPr>
          <p:nvPr>
            <p:ph sz="half" idx="20" hasCustomPrompt="1"/>
          </p:nvPr>
        </p:nvSpPr>
        <p:spPr>
          <a:xfrm>
            <a:off x="3385980" y="3590926"/>
            <a:ext cx="2376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21" name="Content Placeholder 2">
            <a:extLst>
              <a:ext uri="{FF2B5EF4-FFF2-40B4-BE49-F238E27FC236}">
                <a16:creationId xmlns:a16="http://schemas.microsoft.com/office/drawing/2014/main" id="{3FBDE84B-AB5D-5F48-BC67-32C65E5D255C}"/>
              </a:ext>
            </a:extLst>
          </p:cNvPr>
          <p:cNvSpPr>
            <a:spLocks noGrp="1"/>
          </p:cNvSpPr>
          <p:nvPr>
            <p:ph sz="half" idx="21" hasCustomPrompt="1"/>
          </p:nvPr>
        </p:nvSpPr>
        <p:spPr>
          <a:xfrm>
            <a:off x="3385980" y="4130926"/>
            <a:ext cx="2376000" cy="14400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22" name="Picture Placeholder 9">
            <a:extLst>
              <a:ext uri="{FF2B5EF4-FFF2-40B4-BE49-F238E27FC236}">
                <a16:creationId xmlns:a16="http://schemas.microsoft.com/office/drawing/2014/main" id="{7FA7E87E-7496-5F4B-BF76-495359E53DC3}"/>
              </a:ext>
            </a:extLst>
          </p:cNvPr>
          <p:cNvSpPr>
            <a:spLocks noGrp="1"/>
          </p:cNvSpPr>
          <p:nvPr>
            <p:ph type="pic" sz="quarter" idx="22"/>
          </p:nvPr>
        </p:nvSpPr>
        <p:spPr>
          <a:xfrm>
            <a:off x="3853980" y="1800000"/>
            <a:ext cx="1440000" cy="1440000"/>
          </a:xfrm>
        </p:spPr>
        <p:txBody>
          <a:bodyPr/>
          <a:lstStyle/>
          <a:p>
            <a:r>
              <a:rPr lang="en-US"/>
              <a:t>Click icon to add picture</a:t>
            </a:r>
          </a:p>
        </p:txBody>
      </p:sp>
      <p:sp>
        <p:nvSpPr>
          <p:cNvPr id="23" name="Content Placeholder 2">
            <a:extLst>
              <a:ext uri="{FF2B5EF4-FFF2-40B4-BE49-F238E27FC236}">
                <a16:creationId xmlns:a16="http://schemas.microsoft.com/office/drawing/2014/main" id="{6E36CE0B-10D8-3547-8BD2-7BC4914C7953}"/>
              </a:ext>
            </a:extLst>
          </p:cNvPr>
          <p:cNvSpPr>
            <a:spLocks noGrp="1"/>
          </p:cNvSpPr>
          <p:nvPr>
            <p:ph sz="half" idx="23" hasCustomPrompt="1"/>
          </p:nvPr>
        </p:nvSpPr>
        <p:spPr>
          <a:xfrm>
            <a:off x="6400000" y="3590926"/>
            <a:ext cx="2376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24" name="Content Placeholder 2">
            <a:extLst>
              <a:ext uri="{FF2B5EF4-FFF2-40B4-BE49-F238E27FC236}">
                <a16:creationId xmlns:a16="http://schemas.microsoft.com/office/drawing/2014/main" id="{8A029C00-EFA4-5D44-85AD-B54545185748}"/>
              </a:ext>
            </a:extLst>
          </p:cNvPr>
          <p:cNvSpPr>
            <a:spLocks noGrp="1"/>
          </p:cNvSpPr>
          <p:nvPr>
            <p:ph sz="half" idx="24" hasCustomPrompt="1"/>
          </p:nvPr>
        </p:nvSpPr>
        <p:spPr>
          <a:xfrm>
            <a:off x="6390463" y="4130926"/>
            <a:ext cx="2376000" cy="14400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25" name="Picture Placeholder 9">
            <a:extLst>
              <a:ext uri="{FF2B5EF4-FFF2-40B4-BE49-F238E27FC236}">
                <a16:creationId xmlns:a16="http://schemas.microsoft.com/office/drawing/2014/main" id="{A643B449-D2DF-5446-A824-A8AFD30AC749}"/>
              </a:ext>
            </a:extLst>
          </p:cNvPr>
          <p:cNvSpPr>
            <a:spLocks noGrp="1"/>
          </p:cNvSpPr>
          <p:nvPr>
            <p:ph type="pic" sz="quarter" idx="25"/>
          </p:nvPr>
        </p:nvSpPr>
        <p:spPr>
          <a:xfrm>
            <a:off x="6868000" y="1800000"/>
            <a:ext cx="1440000" cy="1440000"/>
          </a:xfrm>
        </p:spPr>
        <p:txBody>
          <a:bodyPr/>
          <a:lstStyle/>
          <a:p>
            <a:r>
              <a:rPr lang="en-US"/>
              <a:t>Click icon to add picture</a:t>
            </a:r>
            <a:endParaRPr lang="en-US" dirty="0"/>
          </a:p>
        </p:txBody>
      </p:sp>
      <p:sp>
        <p:nvSpPr>
          <p:cNvPr id="3" name="Slide Number Placeholder 2">
            <a:extLst>
              <a:ext uri="{FF2B5EF4-FFF2-40B4-BE49-F238E27FC236}">
                <a16:creationId xmlns:a16="http://schemas.microsoft.com/office/drawing/2014/main" id="{B3597E6A-908B-5540-8DD7-E0C96D4AD803}"/>
              </a:ext>
            </a:extLst>
          </p:cNvPr>
          <p:cNvSpPr>
            <a:spLocks noGrp="1"/>
          </p:cNvSpPr>
          <p:nvPr>
            <p:ph type="sldNum" sz="quarter" idx="26"/>
          </p:nvPr>
        </p:nvSpPr>
        <p:spPr/>
        <p:txBody>
          <a:bodyPr/>
          <a:lstStyle/>
          <a:p>
            <a:fld id="{6C7A1674-137C-4FC0-A468-1ACCEE7E3307}" type="slidenum">
              <a:rPr lang="en-IN" smtClean="0"/>
              <a:t>‹#›</a:t>
            </a:fld>
            <a:endParaRPr lang="en-IN"/>
          </a:p>
        </p:txBody>
      </p:sp>
    </p:spTree>
    <p:extLst>
      <p:ext uri="{BB962C8B-B14F-4D97-AF65-F5344CB8AC3E}">
        <p14:creationId xmlns:p14="http://schemas.microsoft.com/office/powerpoint/2010/main" val="216531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12192000" cy="6108597"/>
          </a:xfrm>
        </p:spPr>
        <p:txBody>
          <a:bodyPr/>
          <a:lstStyle/>
          <a:p>
            <a:r>
              <a:rPr lang="en-US"/>
              <a:t>Click icon to add picture</a:t>
            </a:r>
          </a:p>
        </p:txBody>
      </p:sp>
      <p:sp>
        <p:nvSpPr>
          <p:cNvPr id="2" name="Footer Placeholder 1">
            <a:extLst>
              <a:ext uri="{FF2B5EF4-FFF2-40B4-BE49-F238E27FC236}">
                <a16:creationId xmlns:a16="http://schemas.microsoft.com/office/drawing/2014/main" id="{BAB78EF0-5AA1-DC41-A587-B1A95A85ABCC}"/>
              </a:ext>
            </a:extLst>
          </p:cNvPr>
          <p:cNvSpPr>
            <a:spLocks noGrp="1"/>
          </p:cNvSpPr>
          <p:nvPr>
            <p:ph type="ftr" sz="quarter" idx="11"/>
          </p:nvPr>
        </p:nvSpPr>
        <p:spPr/>
        <p:txBody>
          <a:bodyPr/>
          <a:lstStyle/>
          <a:p>
            <a:endParaRPr lang="en-IN"/>
          </a:p>
        </p:txBody>
      </p:sp>
      <p:sp>
        <p:nvSpPr>
          <p:cNvPr id="6" name="Text Placeholder 5">
            <a:extLst>
              <a:ext uri="{FF2B5EF4-FFF2-40B4-BE49-F238E27FC236}">
                <a16:creationId xmlns:a16="http://schemas.microsoft.com/office/drawing/2014/main" id="{2DDCDE9E-E087-524C-8D2D-B8F820792D5B}"/>
              </a:ext>
            </a:extLst>
          </p:cNvPr>
          <p:cNvSpPr>
            <a:spLocks noGrp="1"/>
          </p:cNvSpPr>
          <p:nvPr>
            <p:ph type="body" sz="quarter" idx="12" hasCustomPrompt="1"/>
          </p:nvPr>
        </p:nvSpPr>
        <p:spPr>
          <a:xfrm>
            <a:off x="1056000" y="6138000"/>
            <a:ext cx="10080000" cy="536069"/>
          </a:xfrm>
        </p:spPr>
        <p:txBody>
          <a:bodyPr anchor="ctr">
            <a:no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Single line caption</a:t>
            </a:r>
          </a:p>
        </p:txBody>
      </p:sp>
      <p:sp>
        <p:nvSpPr>
          <p:cNvPr id="7" name="Title 6">
            <a:extLst>
              <a:ext uri="{FF2B5EF4-FFF2-40B4-BE49-F238E27FC236}">
                <a16:creationId xmlns:a16="http://schemas.microsoft.com/office/drawing/2014/main" id="{20957D06-4488-A04D-B470-7687930A7277}"/>
              </a:ext>
            </a:extLst>
          </p:cNvPr>
          <p:cNvSpPr>
            <a:spLocks noGrp="1"/>
          </p:cNvSpPr>
          <p:nvPr>
            <p:ph type="title" hasCustomPrompt="1"/>
          </p:nvPr>
        </p:nvSpPr>
        <p:spPr/>
        <p:txBody>
          <a:bodyPr/>
          <a:lstStyle>
            <a:lvl1pPr>
              <a:defRPr>
                <a:solidFill>
                  <a:schemeClr val="tx1"/>
                </a:solidFill>
              </a:defRPr>
            </a:lvl1pPr>
          </a:lstStyle>
          <a:p>
            <a:r>
              <a:rPr lang="en-US" dirty="0"/>
              <a:t>Slide title (keep it short)</a:t>
            </a:r>
          </a:p>
        </p:txBody>
      </p:sp>
      <p:sp>
        <p:nvSpPr>
          <p:cNvPr id="4" name="Slide Number Placeholder 3">
            <a:extLst>
              <a:ext uri="{FF2B5EF4-FFF2-40B4-BE49-F238E27FC236}">
                <a16:creationId xmlns:a16="http://schemas.microsoft.com/office/drawing/2014/main" id="{08D0126C-8D87-8A4C-BC63-C38474B2CE61}"/>
              </a:ext>
            </a:extLst>
          </p:cNvPr>
          <p:cNvSpPr>
            <a:spLocks noGrp="1"/>
          </p:cNvSpPr>
          <p:nvPr>
            <p:ph type="sldNum" sz="quarter" idx="13"/>
          </p:nvPr>
        </p:nvSpPr>
        <p:spPr/>
        <p:txBody>
          <a:bodyPr/>
          <a:lstStyle/>
          <a:p>
            <a:fld id="{6C7A1674-137C-4FC0-A468-1ACCEE7E3307}" type="slidenum">
              <a:rPr lang="en-IN" smtClean="0"/>
              <a:t>‹#›</a:t>
            </a:fld>
            <a:endParaRPr lang="en-IN"/>
          </a:p>
        </p:txBody>
      </p:sp>
    </p:spTree>
    <p:extLst>
      <p:ext uri="{BB962C8B-B14F-4D97-AF65-F5344CB8AC3E}">
        <p14:creationId xmlns:p14="http://schemas.microsoft.com/office/powerpoint/2010/main" val="33864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119D-145C-FC40-BAD3-A9EED90FCAEE}"/>
              </a:ext>
            </a:extLst>
          </p:cNvPr>
          <p:cNvSpPr>
            <a:spLocks noGrp="1"/>
          </p:cNvSpPr>
          <p:nvPr>
            <p:ph type="title" hasCustomPrompt="1"/>
          </p:nvPr>
        </p:nvSpPr>
        <p:spPr/>
        <p:txBody>
          <a:bodyPr/>
          <a:lstStyle>
            <a:lvl1pPr>
              <a:defRPr/>
            </a:lvl1pPr>
          </a:lstStyle>
          <a:p>
            <a:r>
              <a:rPr lang="en-US" dirty="0"/>
              <a:t>Slide title (keep it short)</a:t>
            </a:r>
          </a:p>
        </p:txBody>
      </p:sp>
      <p:sp>
        <p:nvSpPr>
          <p:cNvPr id="3" name="Footer Placeholder 2">
            <a:extLst>
              <a:ext uri="{FF2B5EF4-FFF2-40B4-BE49-F238E27FC236}">
                <a16:creationId xmlns:a16="http://schemas.microsoft.com/office/drawing/2014/main" id="{1DC7E48B-648A-0547-9AE1-CAB6532A31F1}"/>
              </a:ext>
            </a:extLst>
          </p:cNvPr>
          <p:cNvSpPr>
            <a:spLocks noGrp="1"/>
          </p:cNvSpPr>
          <p:nvPr>
            <p:ph type="ftr" sz="quarter" idx="10"/>
          </p:nvPr>
        </p:nvSpPr>
        <p:spPr/>
        <p:txBody>
          <a:bodyPr/>
          <a:lstStyle/>
          <a:p>
            <a:endParaRPr lang="en-IN"/>
          </a:p>
        </p:txBody>
      </p:sp>
      <p:sp>
        <p:nvSpPr>
          <p:cNvPr id="4" name="Slide Number Placeholder 3">
            <a:extLst>
              <a:ext uri="{FF2B5EF4-FFF2-40B4-BE49-F238E27FC236}">
                <a16:creationId xmlns:a16="http://schemas.microsoft.com/office/drawing/2014/main" id="{264FE135-4D8C-A048-8366-10910D2505A0}"/>
              </a:ext>
            </a:extLst>
          </p:cNvPr>
          <p:cNvSpPr>
            <a:spLocks noGrp="1"/>
          </p:cNvSpPr>
          <p:nvPr>
            <p:ph type="sldNum" sz="quarter" idx="11"/>
          </p:nvPr>
        </p:nvSpPr>
        <p:spPr/>
        <p:txBody>
          <a:bodyPr/>
          <a:lstStyle/>
          <a:p>
            <a:fld id="{6C7A1674-137C-4FC0-A468-1ACCEE7E3307}" type="slidenum">
              <a:rPr lang="en-IN" smtClean="0"/>
              <a:t>‹#›</a:t>
            </a:fld>
            <a:endParaRPr lang="en-IN"/>
          </a:p>
        </p:txBody>
      </p:sp>
    </p:spTree>
    <p:extLst>
      <p:ext uri="{BB962C8B-B14F-4D97-AF65-F5344CB8AC3E}">
        <p14:creationId xmlns:p14="http://schemas.microsoft.com/office/powerpoint/2010/main" val="2558145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 Picture with 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12192000" cy="6858000"/>
          </a:xfrm>
          <a:noFill/>
        </p:spPr>
        <p:txBody>
          <a:bodyPr/>
          <a:lstStyle/>
          <a:p>
            <a:r>
              <a:rPr lang="en-US"/>
              <a:t>Click icon to add picture</a:t>
            </a:r>
            <a:endParaRPr lang="en-US" dirty="0"/>
          </a:p>
        </p:txBody>
      </p:sp>
      <p:sp>
        <p:nvSpPr>
          <p:cNvPr id="4" name="Footer Placeholder 3">
            <a:extLst>
              <a:ext uri="{FF2B5EF4-FFF2-40B4-BE49-F238E27FC236}">
                <a16:creationId xmlns:a16="http://schemas.microsoft.com/office/drawing/2014/main" id="{7CE48DD3-5BD0-A24D-8ECB-7AE827F49CA9}"/>
              </a:ext>
            </a:extLst>
          </p:cNvPr>
          <p:cNvSpPr>
            <a:spLocks noGrp="1"/>
          </p:cNvSpPr>
          <p:nvPr>
            <p:ph type="ftr" sz="quarter" idx="11"/>
          </p:nvPr>
        </p:nvSpPr>
        <p:spPr>
          <a:blipFill>
            <a:blip r:embed="rId2"/>
            <a:stretch>
              <a:fillRect/>
            </a:stretch>
          </a:blipFill>
        </p:spPr>
        <p:txBody>
          <a:bodyPr/>
          <a:lstStyle/>
          <a:p>
            <a:endParaRPr lang="en-IN"/>
          </a:p>
        </p:txBody>
      </p:sp>
      <p:sp>
        <p:nvSpPr>
          <p:cNvPr id="5" name="Slide Number Placeholder 4">
            <a:extLst>
              <a:ext uri="{FF2B5EF4-FFF2-40B4-BE49-F238E27FC236}">
                <a16:creationId xmlns:a16="http://schemas.microsoft.com/office/drawing/2014/main" id="{7718684D-9B16-B94C-98FE-5482EA263C93}"/>
              </a:ext>
            </a:extLst>
          </p:cNvPr>
          <p:cNvSpPr>
            <a:spLocks noGrp="1"/>
          </p:cNvSpPr>
          <p:nvPr>
            <p:ph type="sldNum" sz="quarter" idx="12"/>
          </p:nvPr>
        </p:nvSpPr>
        <p:spPr/>
        <p:txBody>
          <a:bodyPr/>
          <a:lstStyle/>
          <a:p>
            <a:fld id="{6C7A1674-137C-4FC0-A468-1ACCEE7E3307}" type="slidenum">
              <a:rPr lang="en-IN" smtClean="0"/>
              <a:t>‹#›</a:t>
            </a:fld>
            <a:endParaRPr lang="en-IN"/>
          </a:p>
        </p:txBody>
      </p:sp>
      <p:sp>
        <p:nvSpPr>
          <p:cNvPr id="2" name="Title 1">
            <a:extLst>
              <a:ext uri="{FF2B5EF4-FFF2-40B4-BE49-F238E27FC236}">
                <a16:creationId xmlns:a16="http://schemas.microsoft.com/office/drawing/2014/main" id="{04DEFB10-A988-9D47-BF3F-F475E8042D88}"/>
              </a:ext>
            </a:extLst>
          </p:cNvPr>
          <p:cNvSpPr>
            <a:spLocks noGrp="1"/>
          </p:cNvSpPr>
          <p:nvPr>
            <p:ph type="title" hasCustomPrompt="1"/>
          </p:nvPr>
        </p:nvSpPr>
        <p:spPr/>
        <p:txBody>
          <a:bodyPr/>
          <a:lstStyle>
            <a:lvl1pPr>
              <a:defRPr>
                <a:solidFill>
                  <a:schemeClr val="bg1"/>
                </a:solidFill>
              </a:defRPr>
            </a:lvl1pPr>
          </a:lstStyle>
          <a:p>
            <a:r>
              <a:rPr lang="en-US" dirty="0"/>
              <a:t>Slide title (keep it short)</a:t>
            </a:r>
          </a:p>
        </p:txBody>
      </p:sp>
    </p:spTree>
    <p:extLst>
      <p:ext uri="{BB962C8B-B14F-4D97-AF65-F5344CB8AC3E}">
        <p14:creationId xmlns:p14="http://schemas.microsoft.com/office/powerpoint/2010/main" val="9315361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2 Pictur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6096000" cy="6858000"/>
          </a:xfrm>
        </p:spPr>
        <p:txBody>
          <a:bodyPr/>
          <a:lstStyle/>
          <a:p>
            <a:r>
              <a:rPr lang="en-US"/>
              <a:t>Click icon to add picture</a:t>
            </a:r>
          </a:p>
        </p:txBody>
      </p:sp>
      <p:sp>
        <p:nvSpPr>
          <p:cNvPr id="4" name="Picture Placeholder 2">
            <a:extLst>
              <a:ext uri="{FF2B5EF4-FFF2-40B4-BE49-F238E27FC236}">
                <a16:creationId xmlns:a16="http://schemas.microsoft.com/office/drawing/2014/main" id="{112B33AE-163F-9545-8A11-4AEC4EED00C1}"/>
              </a:ext>
            </a:extLst>
          </p:cNvPr>
          <p:cNvSpPr>
            <a:spLocks noGrp="1"/>
          </p:cNvSpPr>
          <p:nvPr>
            <p:ph type="pic" sz="quarter" idx="11"/>
          </p:nvPr>
        </p:nvSpPr>
        <p:spPr>
          <a:xfrm>
            <a:off x="6096000" y="0"/>
            <a:ext cx="6096000" cy="6858000"/>
          </a:xfrm>
        </p:spPr>
        <p:txBody>
          <a:bodyPr/>
          <a:lstStyle/>
          <a:p>
            <a:r>
              <a:rPr lang="en-US"/>
              <a:t>Click icon to add picture</a:t>
            </a:r>
          </a:p>
        </p:txBody>
      </p:sp>
      <p:sp>
        <p:nvSpPr>
          <p:cNvPr id="2" name="Footer Placeholder 1">
            <a:extLst>
              <a:ext uri="{FF2B5EF4-FFF2-40B4-BE49-F238E27FC236}">
                <a16:creationId xmlns:a16="http://schemas.microsoft.com/office/drawing/2014/main" id="{2694E20C-F444-5F4A-A959-C30CD3398EE6}"/>
              </a:ext>
            </a:extLst>
          </p:cNvPr>
          <p:cNvSpPr>
            <a:spLocks noGrp="1"/>
          </p:cNvSpPr>
          <p:nvPr>
            <p:ph type="ftr" sz="quarter" idx="12"/>
          </p:nvPr>
        </p:nvSpPr>
        <p:spPr>
          <a:blipFill>
            <a:blip r:embed="rId2"/>
            <a:stretch>
              <a:fillRect/>
            </a:stretch>
          </a:blipFill>
        </p:spPr>
        <p:txBody>
          <a:bodyPr/>
          <a:lstStyle/>
          <a:p>
            <a:endParaRPr lang="en-IN"/>
          </a:p>
        </p:txBody>
      </p:sp>
      <p:sp>
        <p:nvSpPr>
          <p:cNvPr id="5" name="Slide Number Placeholder 4">
            <a:extLst>
              <a:ext uri="{FF2B5EF4-FFF2-40B4-BE49-F238E27FC236}">
                <a16:creationId xmlns:a16="http://schemas.microsoft.com/office/drawing/2014/main" id="{38FBD2E6-CC83-E545-A1EC-E9267816A423}"/>
              </a:ext>
            </a:extLst>
          </p:cNvPr>
          <p:cNvSpPr>
            <a:spLocks noGrp="1"/>
          </p:cNvSpPr>
          <p:nvPr>
            <p:ph type="sldNum" sz="quarter" idx="13"/>
          </p:nvPr>
        </p:nvSpPr>
        <p:spPr/>
        <p:txBody>
          <a:bodyPr/>
          <a:lstStyle/>
          <a:p>
            <a:fld id="{6C7A1674-137C-4FC0-A468-1ACCEE7E3307}" type="slidenum">
              <a:rPr lang="en-IN" smtClean="0"/>
              <a:t>‹#›</a:t>
            </a:fld>
            <a:endParaRPr lang="en-IN"/>
          </a:p>
        </p:txBody>
      </p:sp>
    </p:spTree>
    <p:extLst>
      <p:ext uri="{BB962C8B-B14F-4D97-AF65-F5344CB8AC3E}">
        <p14:creationId xmlns:p14="http://schemas.microsoft.com/office/powerpoint/2010/main" val="82417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3 Pictur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4064399" cy="6858000"/>
          </a:xfrm>
        </p:spPr>
        <p:txBody>
          <a:bodyPr/>
          <a:lstStyle/>
          <a:p>
            <a:r>
              <a:rPr lang="en-US"/>
              <a:t>Click icon to add picture</a:t>
            </a:r>
          </a:p>
        </p:txBody>
      </p:sp>
      <p:sp>
        <p:nvSpPr>
          <p:cNvPr id="4" name="Picture Placeholder 2">
            <a:extLst>
              <a:ext uri="{FF2B5EF4-FFF2-40B4-BE49-F238E27FC236}">
                <a16:creationId xmlns:a16="http://schemas.microsoft.com/office/drawing/2014/main" id="{112B33AE-163F-9545-8A11-4AEC4EED00C1}"/>
              </a:ext>
            </a:extLst>
          </p:cNvPr>
          <p:cNvSpPr>
            <a:spLocks noGrp="1"/>
          </p:cNvSpPr>
          <p:nvPr>
            <p:ph type="pic" sz="quarter" idx="11"/>
          </p:nvPr>
        </p:nvSpPr>
        <p:spPr>
          <a:xfrm>
            <a:off x="4063801" y="0"/>
            <a:ext cx="4064399" cy="6858000"/>
          </a:xfrm>
        </p:spPr>
        <p:txBody>
          <a:bodyPr/>
          <a:lstStyle/>
          <a:p>
            <a:r>
              <a:rPr lang="en-US"/>
              <a:t>Click icon to add picture</a:t>
            </a:r>
          </a:p>
        </p:txBody>
      </p:sp>
      <p:sp>
        <p:nvSpPr>
          <p:cNvPr id="5" name="Picture Placeholder 2">
            <a:extLst>
              <a:ext uri="{FF2B5EF4-FFF2-40B4-BE49-F238E27FC236}">
                <a16:creationId xmlns:a16="http://schemas.microsoft.com/office/drawing/2014/main" id="{B6FAF2BB-0279-5247-90D9-CD39877BDF93}"/>
              </a:ext>
            </a:extLst>
          </p:cNvPr>
          <p:cNvSpPr>
            <a:spLocks noGrp="1"/>
          </p:cNvSpPr>
          <p:nvPr>
            <p:ph type="pic" sz="quarter" idx="12"/>
          </p:nvPr>
        </p:nvSpPr>
        <p:spPr>
          <a:xfrm>
            <a:off x="8127601" y="0"/>
            <a:ext cx="4064399" cy="6858000"/>
          </a:xfrm>
        </p:spPr>
        <p:txBody>
          <a:bodyPr/>
          <a:lstStyle/>
          <a:p>
            <a:r>
              <a:rPr lang="en-US"/>
              <a:t>Click icon to add picture</a:t>
            </a:r>
          </a:p>
        </p:txBody>
      </p:sp>
      <p:sp>
        <p:nvSpPr>
          <p:cNvPr id="2" name="Footer Placeholder 1">
            <a:extLst>
              <a:ext uri="{FF2B5EF4-FFF2-40B4-BE49-F238E27FC236}">
                <a16:creationId xmlns:a16="http://schemas.microsoft.com/office/drawing/2014/main" id="{091AC371-CBE2-B349-9ACA-BA921135DAD9}"/>
              </a:ext>
            </a:extLst>
          </p:cNvPr>
          <p:cNvSpPr>
            <a:spLocks noGrp="1"/>
          </p:cNvSpPr>
          <p:nvPr>
            <p:ph type="ftr" sz="quarter" idx="13"/>
          </p:nvPr>
        </p:nvSpPr>
        <p:spPr>
          <a:blipFill>
            <a:blip r:embed="rId2"/>
            <a:stretch>
              <a:fillRect/>
            </a:stretch>
          </a:blipFill>
        </p:spPr>
        <p:txBody>
          <a:bodyPr/>
          <a:lstStyle/>
          <a:p>
            <a:endParaRPr lang="en-IN"/>
          </a:p>
        </p:txBody>
      </p:sp>
      <p:sp>
        <p:nvSpPr>
          <p:cNvPr id="6" name="Slide Number Placeholder 5">
            <a:extLst>
              <a:ext uri="{FF2B5EF4-FFF2-40B4-BE49-F238E27FC236}">
                <a16:creationId xmlns:a16="http://schemas.microsoft.com/office/drawing/2014/main" id="{B4166C4F-F451-114E-B071-7EB260DCB69B}"/>
              </a:ext>
            </a:extLst>
          </p:cNvPr>
          <p:cNvSpPr>
            <a:spLocks noGrp="1"/>
          </p:cNvSpPr>
          <p:nvPr>
            <p:ph type="sldNum" sz="quarter" idx="14"/>
          </p:nvPr>
        </p:nvSpPr>
        <p:spPr/>
        <p:txBody>
          <a:bodyPr/>
          <a:lstStyle/>
          <a:p>
            <a:fld id="{6C7A1674-137C-4FC0-A468-1ACCEE7E3307}" type="slidenum">
              <a:rPr lang="en-IN" smtClean="0"/>
              <a:t>‹#›</a:t>
            </a:fld>
            <a:endParaRPr lang="en-IN"/>
          </a:p>
        </p:txBody>
      </p:sp>
    </p:spTree>
    <p:extLst>
      <p:ext uri="{BB962C8B-B14F-4D97-AF65-F5344CB8AC3E}">
        <p14:creationId xmlns:p14="http://schemas.microsoft.com/office/powerpoint/2010/main" val="101078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4 Pictur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6096000" cy="3429000"/>
          </a:xfrm>
        </p:spPr>
        <p:txBody>
          <a:bodyPr/>
          <a:lstStyle/>
          <a:p>
            <a:r>
              <a:rPr lang="en-US"/>
              <a:t>Click icon to add picture</a:t>
            </a:r>
          </a:p>
        </p:txBody>
      </p:sp>
      <p:sp>
        <p:nvSpPr>
          <p:cNvPr id="4" name="Picture Placeholder 2">
            <a:extLst>
              <a:ext uri="{FF2B5EF4-FFF2-40B4-BE49-F238E27FC236}">
                <a16:creationId xmlns:a16="http://schemas.microsoft.com/office/drawing/2014/main" id="{112B33AE-163F-9545-8A11-4AEC4EED00C1}"/>
              </a:ext>
            </a:extLst>
          </p:cNvPr>
          <p:cNvSpPr>
            <a:spLocks noGrp="1"/>
          </p:cNvSpPr>
          <p:nvPr>
            <p:ph type="pic" sz="quarter" idx="11"/>
          </p:nvPr>
        </p:nvSpPr>
        <p:spPr>
          <a:xfrm>
            <a:off x="6096000" y="0"/>
            <a:ext cx="6096000" cy="3429000"/>
          </a:xfrm>
        </p:spPr>
        <p:txBody>
          <a:bodyPr/>
          <a:lstStyle/>
          <a:p>
            <a:r>
              <a:rPr lang="en-US"/>
              <a:t>Click icon to add picture</a:t>
            </a:r>
          </a:p>
        </p:txBody>
      </p:sp>
      <p:sp>
        <p:nvSpPr>
          <p:cNvPr id="5" name="Picture Placeholder 2">
            <a:extLst>
              <a:ext uri="{FF2B5EF4-FFF2-40B4-BE49-F238E27FC236}">
                <a16:creationId xmlns:a16="http://schemas.microsoft.com/office/drawing/2014/main" id="{02FC332F-FB88-AF4A-870D-1CF6269E05ED}"/>
              </a:ext>
            </a:extLst>
          </p:cNvPr>
          <p:cNvSpPr>
            <a:spLocks noGrp="1"/>
          </p:cNvSpPr>
          <p:nvPr>
            <p:ph type="pic" sz="quarter" idx="12"/>
          </p:nvPr>
        </p:nvSpPr>
        <p:spPr>
          <a:xfrm>
            <a:off x="0" y="3429000"/>
            <a:ext cx="6096000" cy="3429000"/>
          </a:xfrm>
        </p:spPr>
        <p:txBody>
          <a:bodyPr/>
          <a:lstStyle/>
          <a:p>
            <a:r>
              <a:rPr lang="en-US"/>
              <a:t>Click icon to add picture</a:t>
            </a:r>
          </a:p>
        </p:txBody>
      </p:sp>
      <p:sp>
        <p:nvSpPr>
          <p:cNvPr id="6" name="Picture Placeholder 2">
            <a:extLst>
              <a:ext uri="{FF2B5EF4-FFF2-40B4-BE49-F238E27FC236}">
                <a16:creationId xmlns:a16="http://schemas.microsoft.com/office/drawing/2014/main" id="{AECCF376-9F13-8247-A67F-E6F00182E78F}"/>
              </a:ext>
            </a:extLst>
          </p:cNvPr>
          <p:cNvSpPr>
            <a:spLocks noGrp="1"/>
          </p:cNvSpPr>
          <p:nvPr>
            <p:ph type="pic" sz="quarter" idx="13"/>
          </p:nvPr>
        </p:nvSpPr>
        <p:spPr>
          <a:xfrm>
            <a:off x="6096000" y="3429000"/>
            <a:ext cx="6096000" cy="3429000"/>
          </a:xfrm>
        </p:spPr>
        <p:txBody>
          <a:bodyPr/>
          <a:lstStyle/>
          <a:p>
            <a:r>
              <a:rPr lang="en-US"/>
              <a:t>Click icon to add picture</a:t>
            </a:r>
          </a:p>
        </p:txBody>
      </p:sp>
      <p:sp>
        <p:nvSpPr>
          <p:cNvPr id="2" name="Footer Placeholder 1">
            <a:extLst>
              <a:ext uri="{FF2B5EF4-FFF2-40B4-BE49-F238E27FC236}">
                <a16:creationId xmlns:a16="http://schemas.microsoft.com/office/drawing/2014/main" id="{7E6D093D-60F8-4E4C-8F5B-D76816D8BD30}"/>
              </a:ext>
            </a:extLst>
          </p:cNvPr>
          <p:cNvSpPr>
            <a:spLocks noGrp="1"/>
          </p:cNvSpPr>
          <p:nvPr>
            <p:ph type="ftr" sz="quarter" idx="14"/>
          </p:nvPr>
        </p:nvSpPr>
        <p:spPr>
          <a:blipFill>
            <a:blip r:embed="rId2"/>
            <a:stretch>
              <a:fillRect/>
            </a:stretch>
          </a:blipFill>
        </p:spPr>
        <p:txBody>
          <a:bodyPr/>
          <a:lstStyle/>
          <a:p>
            <a:endParaRPr lang="en-IN"/>
          </a:p>
        </p:txBody>
      </p:sp>
      <p:sp>
        <p:nvSpPr>
          <p:cNvPr id="7" name="Slide Number Placeholder 6">
            <a:extLst>
              <a:ext uri="{FF2B5EF4-FFF2-40B4-BE49-F238E27FC236}">
                <a16:creationId xmlns:a16="http://schemas.microsoft.com/office/drawing/2014/main" id="{15C5578A-23DB-FB43-8CF4-0A4AA54278A4}"/>
              </a:ext>
            </a:extLst>
          </p:cNvPr>
          <p:cNvSpPr>
            <a:spLocks noGrp="1"/>
          </p:cNvSpPr>
          <p:nvPr>
            <p:ph type="sldNum" sz="quarter" idx="15"/>
          </p:nvPr>
        </p:nvSpPr>
        <p:spPr/>
        <p:txBody>
          <a:bodyPr/>
          <a:lstStyle/>
          <a:p>
            <a:fld id="{6C7A1674-137C-4FC0-A468-1ACCEE7E3307}" type="slidenum">
              <a:rPr lang="en-IN" smtClean="0"/>
              <a:t>‹#›</a:t>
            </a:fld>
            <a:endParaRPr lang="en-IN"/>
          </a:p>
        </p:txBody>
      </p:sp>
    </p:spTree>
    <p:extLst>
      <p:ext uri="{BB962C8B-B14F-4D97-AF65-F5344CB8AC3E}">
        <p14:creationId xmlns:p14="http://schemas.microsoft.com/office/powerpoint/2010/main" val="266179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Tit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75EB-19B6-C748-BC0B-4822B009392D}"/>
              </a:ext>
            </a:extLst>
          </p:cNvPr>
          <p:cNvSpPr>
            <a:spLocks noGrp="1"/>
          </p:cNvSpPr>
          <p:nvPr>
            <p:ph type="ctrTitle" hasCustomPrompt="1"/>
          </p:nvPr>
        </p:nvSpPr>
        <p:spPr>
          <a:xfrm>
            <a:off x="720000" y="1800000"/>
            <a:ext cx="6120000" cy="1800000"/>
          </a:xfrm>
        </p:spPr>
        <p:txBody>
          <a:bodyPr anchor="b"/>
          <a:lstStyle>
            <a:lvl1pPr algn="l">
              <a:defRPr sz="3200">
                <a:solidFill>
                  <a:schemeClr val="tx2"/>
                </a:solidFill>
              </a:defRPr>
            </a:lvl1pPr>
          </a:lstStyle>
          <a:p>
            <a:r>
              <a:rPr lang="en-US" dirty="0"/>
              <a:t>Section title (keep it short)</a:t>
            </a:r>
          </a:p>
        </p:txBody>
      </p:sp>
      <p:sp>
        <p:nvSpPr>
          <p:cNvPr id="3" name="Subtitle 2">
            <a:extLst>
              <a:ext uri="{FF2B5EF4-FFF2-40B4-BE49-F238E27FC236}">
                <a16:creationId xmlns:a16="http://schemas.microsoft.com/office/drawing/2014/main" id="{16F4F5CD-5406-1845-B09E-11A9B1A6CEDA}"/>
              </a:ext>
            </a:extLst>
          </p:cNvPr>
          <p:cNvSpPr>
            <a:spLocks noGrp="1"/>
          </p:cNvSpPr>
          <p:nvPr>
            <p:ph type="subTitle" idx="1" hasCustomPrompt="1"/>
          </p:nvPr>
        </p:nvSpPr>
        <p:spPr>
          <a:xfrm>
            <a:off x="720000" y="3779999"/>
            <a:ext cx="6120000" cy="720000"/>
          </a:xfrm>
        </p:spPr>
        <p:txBody>
          <a:bodyPr>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section subtitle</a:t>
            </a:r>
          </a:p>
        </p:txBody>
      </p:sp>
      <p:grpSp>
        <p:nvGrpSpPr>
          <p:cNvPr id="13" name="Group 12">
            <a:extLst>
              <a:ext uri="{FF2B5EF4-FFF2-40B4-BE49-F238E27FC236}">
                <a16:creationId xmlns:a16="http://schemas.microsoft.com/office/drawing/2014/main" id="{DCD1F6F6-3C6B-6F4A-B043-F8D7924B0EE6}"/>
              </a:ext>
            </a:extLst>
          </p:cNvPr>
          <p:cNvGrpSpPr/>
          <p:nvPr/>
        </p:nvGrpSpPr>
        <p:grpSpPr>
          <a:xfrm>
            <a:off x="0" y="1800000"/>
            <a:ext cx="10978510" cy="5058000"/>
            <a:chOff x="0" y="1800000"/>
            <a:chExt cx="10978510" cy="5058000"/>
          </a:xfrm>
        </p:grpSpPr>
        <p:sp>
          <p:nvSpPr>
            <p:cNvPr id="8" name="Teardrop 7">
              <a:extLst>
                <a:ext uri="{FF2B5EF4-FFF2-40B4-BE49-F238E27FC236}">
                  <a16:creationId xmlns:a16="http://schemas.microsoft.com/office/drawing/2014/main" id="{53CB356F-94EC-E44D-9D61-41AEA97044F2}"/>
                </a:ext>
              </a:extLst>
            </p:cNvPr>
            <p:cNvSpPr/>
            <p:nvPr userDrawn="1"/>
          </p:nvSpPr>
          <p:spPr>
            <a:xfrm rot="10800000">
              <a:off x="7920000" y="1800000"/>
              <a:ext cx="3058510" cy="3058510"/>
            </a:xfrm>
            <a:prstGeom prst="teardrop">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3A153EA-CD80-D14A-BBF4-0B504FB68F7C}"/>
                </a:ext>
              </a:extLst>
            </p:cNvPr>
            <p:cNvCxnSpPr>
              <a:stCxn id="8" idx="7"/>
            </p:cNvCxnSpPr>
            <p:nvPr userDrawn="1"/>
          </p:nvCxnSpPr>
          <p:spPr>
            <a:xfrm flipH="1">
              <a:off x="0" y="4858510"/>
              <a:ext cx="792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A5332C-5D0C-9A4B-848D-6A8BBF80A288}"/>
                </a:ext>
              </a:extLst>
            </p:cNvPr>
            <p:cNvCxnSpPr>
              <a:stCxn id="8" idx="7"/>
            </p:cNvCxnSpPr>
            <p:nvPr userDrawn="1"/>
          </p:nvCxnSpPr>
          <p:spPr>
            <a:xfrm>
              <a:off x="7920000" y="4858510"/>
              <a:ext cx="0" cy="1999490"/>
            </a:xfrm>
            <a:prstGeom prst="line">
              <a:avLst/>
            </a:prstGeom>
            <a:ln w="254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6520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5 Pictur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6096000" cy="3429000"/>
          </a:xfrm>
        </p:spPr>
        <p:txBody>
          <a:bodyPr/>
          <a:lstStyle/>
          <a:p>
            <a:r>
              <a:rPr lang="en-US"/>
              <a:t>Click icon to add picture</a:t>
            </a:r>
          </a:p>
        </p:txBody>
      </p:sp>
      <p:sp>
        <p:nvSpPr>
          <p:cNvPr id="4" name="Picture Placeholder 2">
            <a:extLst>
              <a:ext uri="{FF2B5EF4-FFF2-40B4-BE49-F238E27FC236}">
                <a16:creationId xmlns:a16="http://schemas.microsoft.com/office/drawing/2014/main" id="{112B33AE-163F-9545-8A11-4AEC4EED00C1}"/>
              </a:ext>
            </a:extLst>
          </p:cNvPr>
          <p:cNvSpPr>
            <a:spLocks noGrp="1"/>
          </p:cNvSpPr>
          <p:nvPr>
            <p:ph type="pic" sz="quarter" idx="11"/>
          </p:nvPr>
        </p:nvSpPr>
        <p:spPr>
          <a:xfrm>
            <a:off x="6096000" y="0"/>
            <a:ext cx="6096000" cy="3429000"/>
          </a:xfrm>
        </p:spPr>
        <p:txBody>
          <a:bodyPr/>
          <a:lstStyle/>
          <a:p>
            <a:r>
              <a:rPr lang="en-US"/>
              <a:t>Click icon to add picture</a:t>
            </a:r>
          </a:p>
        </p:txBody>
      </p:sp>
      <p:sp>
        <p:nvSpPr>
          <p:cNvPr id="7" name="Picture Placeholder 2">
            <a:extLst>
              <a:ext uri="{FF2B5EF4-FFF2-40B4-BE49-F238E27FC236}">
                <a16:creationId xmlns:a16="http://schemas.microsoft.com/office/drawing/2014/main" id="{9E68EB46-53D5-4D42-AEEB-8A743AEF5714}"/>
              </a:ext>
            </a:extLst>
          </p:cNvPr>
          <p:cNvSpPr>
            <a:spLocks noGrp="1"/>
          </p:cNvSpPr>
          <p:nvPr>
            <p:ph type="pic" sz="quarter" idx="13"/>
          </p:nvPr>
        </p:nvSpPr>
        <p:spPr>
          <a:xfrm>
            <a:off x="0" y="3429000"/>
            <a:ext cx="4064399" cy="3429000"/>
          </a:xfrm>
        </p:spPr>
        <p:txBody>
          <a:bodyPr/>
          <a:lstStyle/>
          <a:p>
            <a:r>
              <a:rPr lang="en-US"/>
              <a:t>Click icon to add picture</a:t>
            </a:r>
          </a:p>
        </p:txBody>
      </p:sp>
      <p:sp>
        <p:nvSpPr>
          <p:cNvPr id="8" name="Picture Placeholder 2">
            <a:extLst>
              <a:ext uri="{FF2B5EF4-FFF2-40B4-BE49-F238E27FC236}">
                <a16:creationId xmlns:a16="http://schemas.microsoft.com/office/drawing/2014/main" id="{3FF54003-1852-B642-857C-9ED4EC66D212}"/>
              </a:ext>
            </a:extLst>
          </p:cNvPr>
          <p:cNvSpPr>
            <a:spLocks noGrp="1"/>
          </p:cNvSpPr>
          <p:nvPr>
            <p:ph type="pic" sz="quarter" idx="14"/>
          </p:nvPr>
        </p:nvSpPr>
        <p:spPr>
          <a:xfrm>
            <a:off x="4063801" y="3429000"/>
            <a:ext cx="4064399" cy="3429000"/>
          </a:xfrm>
        </p:spPr>
        <p:txBody>
          <a:bodyPr/>
          <a:lstStyle/>
          <a:p>
            <a:r>
              <a:rPr lang="en-US"/>
              <a:t>Click icon to add picture</a:t>
            </a:r>
          </a:p>
        </p:txBody>
      </p:sp>
      <p:sp>
        <p:nvSpPr>
          <p:cNvPr id="9" name="Picture Placeholder 2">
            <a:extLst>
              <a:ext uri="{FF2B5EF4-FFF2-40B4-BE49-F238E27FC236}">
                <a16:creationId xmlns:a16="http://schemas.microsoft.com/office/drawing/2014/main" id="{07E6DFB6-219E-534C-BD8C-ED24463D8830}"/>
              </a:ext>
            </a:extLst>
          </p:cNvPr>
          <p:cNvSpPr>
            <a:spLocks noGrp="1"/>
          </p:cNvSpPr>
          <p:nvPr>
            <p:ph type="pic" sz="quarter" idx="15"/>
          </p:nvPr>
        </p:nvSpPr>
        <p:spPr>
          <a:xfrm>
            <a:off x="8127601" y="3429000"/>
            <a:ext cx="4064399" cy="3429000"/>
          </a:xfrm>
        </p:spPr>
        <p:txBody>
          <a:bodyPr/>
          <a:lstStyle/>
          <a:p>
            <a:r>
              <a:rPr lang="en-US"/>
              <a:t>Click icon to add picture</a:t>
            </a:r>
          </a:p>
        </p:txBody>
      </p:sp>
      <p:sp>
        <p:nvSpPr>
          <p:cNvPr id="2" name="Footer Placeholder 1">
            <a:extLst>
              <a:ext uri="{FF2B5EF4-FFF2-40B4-BE49-F238E27FC236}">
                <a16:creationId xmlns:a16="http://schemas.microsoft.com/office/drawing/2014/main" id="{40776E48-8351-C44C-8EB1-C6D75D4C479D}"/>
              </a:ext>
            </a:extLst>
          </p:cNvPr>
          <p:cNvSpPr>
            <a:spLocks noGrp="1"/>
          </p:cNvSpPr>
          <p:nvPr>
            <p:ph type="ftr" sz="quarter" idx="16"/>
          </p:nvPr>
        </p:nvSpPr>
        <p:spPr>
          <a:blipFill>
            <a:blip r:embed="rId2"/>
            <a:stretch>
              <a:fillRect/>
            </a:stretch>
          </a:blipFill>
        </p:spPr>
        <p:txBody>
          <a:bodyPr/>
          <a:lstStyle/>
          <a:p>
            <a:endParaRPr lang="en-IN"/>
          </a:p>
        </p:txBody>
      </p:sp>
      <p:sp>
        <p:nvSpPr>
          <p:cNvPr id="5" name="Slide Number Placeholder 4">
            <a:extLst>
              <a:ext uri="{FF2B5EF4-FFF2-40B4-BE49-F238E27FC236}">
                <a16:creationId xmlns:a16="http://schemas.microsoft.com/office/drawing/2014/main" id="{79C7C984-1B8F-7546-9515-D0DA0E68C775}"/>
              </a:ext>
            </a:extLst>
          </p:cNvPr>
          <p:cNvSpPr>
            <a:spLocks noGrp="1"/>
          </p:cNvSpPr>
          <p:nvPr>
            <p:ph type="sldNum" sz="quarter" idx="17"/>
          </p:nvPr>
        </p:nvSpPr>
        <p:spPr/>
        <p:txBody>
          <a:bodyPr/>
          <a:lstStyle/>
          <a:p>
            <a:fld id="{6C7A1674-137C-4FC0-A468-1ACCEE7E3307}" type="slidenum">
              <a:rPr lang="en-IN" smtClean="0"/>
              <a:t>‹#›</a:t>
            </a:fld>
            <a:endParaRPr lang="en-IN"/>
          </a:p>
        </p:txBody>
      </p:sp>
    </p:spTree>
    <p:extLst>
      <p:ext uri="{BB962C8B-B14F-4D97-AF65-F5344CB8AC3E}">
        <p14:creationId xmlns:p14="http://schemas.microsoft.com/office/powerpoint/2010/main" val="233700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6 Pictur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4064399" cy="3429000"/>
          </a:xfrm>
        </p:spPr>
        <p:txBody>
          <a:bodyPr/>
          <a:lstStyle/>
          <a:p>
            <a:r>
              <a:rPr lang="en-US"/>
              <a:t>Click icon to add picture</a:t>
            </a:r>
          </a:p>
        </p:txBody>
      </p:sp>
      <p:sp>
        <p:nvSpPr>
          <p:cNvPr id="4" name="Picture Placeholder 2">
            <a:extLst>
              <a:ext uri="{FF2B5EF4-FFF2-40B4-BE49-F238E27FC236}">
                <a16:creationId xmlns:a16="http://schemas.microsoft.com/office/drawing/2014/main" id="{112B33AE-163F-9545-8A11-4AEC4EED00C1}"/>
              </a:ext>
            </a:extLst>
          </p:cNvPr>
          <p:cNvSpPr>
            <a:spLocks noGrp="1"/>
          </p:cNvSpPr>
          <p:nvPr>
            <p:ph type="pic" sz="quarter" idx="11"/>
          </p:nvPr>
        </p:nvSpPr>
        <p:spPr>
          <a:xfrm>
            <a:off x="4063801" y="0"/>
            <a:ext cx="4064399" cy="3429000"/>
          </a:xfrm>
        </p:spPr>
        <p:txBody>
          <a:bodyPr/>
          <a:lstStyle/>
          <a:p>
            <a:r>
              <a:rPr lang="en-US"/>
              <a:t>Click icon to add picture</a:t>
            </a:r>
          </a:p>
        </p:txBody>
      </p:sp>
      <p:sp>
        <p:nvSpPr>
          <p:cNvPr id="5" name="Picture Placeholder 2">
            <a:extLst>
              <a:ext uri="{FF2B5EF4-FFF2-40B4-BE49-F238E27FC236}">
                <a16:creationId xmlns:a16="http://schemas.microsoft.com/office/drawing/2014/main" id="{B6FAF2BB-0279-5247-90D9-CD39877BDF93}"/>
              </a:ext>
            </a:extLst>
          </p:cNvPr>
          <p:cNvSpPr>
            <a:spLocks noGrp="1"/>
          </p:cNvSpPr>
          <p:nvPr>
            <p:ph type="pic" sz="quarter" idx="12"/>
          </p:nvPr>
        </p:nvSpPr>
        <p:spPr>
          <a:xfrm>
            <a:off x="8127601" y="0"/>
            <a:ext cx="4064399" cy="3429000"/>
          </a:xfrm>
        </p:spPr>
        <p:txBody>
          <a:bodyPr/>
          <a:lstStyle/>
          <a:p>
            <a:r>
              <a:rPr lang="en-US"/>
              <a:t>Click icon to add picture</a:t>
            </a:r>
          </a:p>
        </p:txBody>
      </p:sp>
      <p:sp>
        <p:nvSpPr>
          <p:cNvPr id="6" name="Picture Placeholder 2">
            <a:extLst>
              <a:ext uri="{FF2B5EF4-FFF2-40B4-BE49-F238E27FC236}">
                <a16:creationId xmlns:a16="http://schemas.microsoft.com/office/drawing/2014/main" id="{74A10641-B884-9145-9E92-1CE15E2063DE}"/>
              </a:ext>
            </a:extLst>
          </p:cNvPr>
          <p:cNvSpPr>
            <a:spLocks noGrp="1"/>
          </p:cNvSpPr>
          <p:nvPr>
            <p:ph type="pic" sz="quarter" idx="13"/>
          </p:nvPr>
        </p:nvSpPr>
        <p:spPr>
          <a:xfrm>
            <a:off x="0" y="3429000"/>
            <a:ext cx="4064399" cy="3429000"/>
          </a:xfrm>
        </p:spPr>
        <p:txBody>
          <a:bodyPr/>
          <a:lstStyle/>
          <a:p>
            <a:r>
              <a:rPr lang="en-US"/>
              <a:t>Click icon to add picture</a:t>
            </a:r>
          </a:p>
        </p:txBody>
      </p:sp>
      <p:sp>
        <p:nvSpPr>
          <p:cNvPr id="7" name="Picture Placeholder 2">
            <a:extLst>
              <a:ext uri="{FF2B5EF4-FFF2-40B4-BE49-F238E27FC236}">
                <a16:creationId xmlns:a16="http://schemas.microsoft.com/office/drawing/2014/main" id="{347AAE22-99D7-2A4D-9FC1-B9B6DCD8B750}"/>
              </a:ext>
            </a:extLst>
          </p:cNvPr>
          <p:cNvSpPr>
            <a:spLocks noGrp="1"/>
          </p:cNvSpPr>
          <p:nvPr>
            <p:ph type="pic" sz="quarter" idx="14"/>
          </p:nvPr>
        </p:nvSpPr>
        <p:spPr>
          <a:xfrm>
            <a:off x="4063801" y="3429000"/>
            <a:ext cx="4064399" cy="3429000"/>
          </a:xfrm>
        </p:spPr>
        <p:txBody>
          <a:bodyPr/>
          <a:lstStyle/>
          <a:p>
            <a:r>
              <a:rPr lang="en-US"/>
              <a:t>Click icon to add picture</a:t>
            </a:r>
          </a:p>
        </p:txBody>
      </p:sp>
      <p:sp>
        <p:nvSpPr>
          <p:cNvPr id="8" name="Picture Placeholder 2">
            <a:extLst>
              <a:ext uri="{FF2B5EF4-FFF2-40B4-BE49-F238E27FC236}">
                <a16:creationId xmlns:a16="http://schemas.microsoft.com/office/drawing/2014/main" id="{E286E63F-9034-2944-959C-68E2EC278FEA}"/>
              </a:ext>
            </a:extLst>
          </p:cNvPr>
          <p:cNvSpPr>
            <a:spLocks noGrp="1"/>
          </p:cNvSpPr>
          <p:nvPr>
            <p:ph type="pic" sz="quarter" idx="15"/>
          </p:nvPr>
        </p:nvSpPr>
        <p:spPr>
          <a:xfrm>
            <a:off x="8127601" y="3429000"/>
            <a:ext cx="4064399" cy="3429000"/>
          </a:xfrm>
        </p:spPr>
        <p:txBody>
          <a:bodyPr/>
          <a:lstStyle/>
          <a:p>
            <a:r>
              <a:rPr lang="en-US"/>
              <a:t>Click icon to add picture</a:t>
            </a:r>
          </a:p>
        </p:txBody>
      </p:sp>
      <p:sp>
        <p:nvSpPr>
          <p:cNvPr id="2" name="Footer Placeholder 1">
            <a:extLst>
              <a:ext uri="{FF2B5EF4-FFF2-40B4-BE49-F238E27FC236}">
                <a16:creationId xmlns:a16="http://schemas.microsoft.com/office/drawing/2014/main" id="{47E800EF-CE97-DF4E-919D-7FBA2814F294}"/>
              </a:ext>
            </a:extLst>
          </p:cNvPr>
          <p:cNvSpPr>
            <a:spLocks noGrp="1"/>
          </p:cNvSpPr>
          <p:nvPr>
            <p:ph type="ftr" sz="quarter" idx="16"/>
          </p:nvPr>
        </p:nvSpPr>
        <p:spPr>
          <a:blipFill>
            <a:blip r:embed="rId2"/>
            <a:stretch>
              <a:fillRect/>
            </a:stretch>
          </a:blipFill>
        </p:spPr>
        <p:txBody>
          <a:bodyPr/>
          <a:lstStyle/>
          <a:p>
            <a:endParaRPr lang="en-IN"/>
          </a:p>
        </p:txBody>
      </p:sp>
      <p:sp>
        <p:nvSpPr>
          <p:cNvPr id="9" name="Slide Number Placeholder 8">
            <a:extLst>
              <a:ext uri="{FF2B5EF4-FFF2-40B4-BE49-F238E27FC236}">
                <a16:creationId xmlns:a16="http://schemas.microsoft.com/office/drawing/2014/main" id="{A812B652-1E96-414D-B853-DEE1CF39238E}"/>
              </a:ext>
            </a:extLst>
          </p:cNvPr>
          <p:cNvSpPr>
            <a:spLocks noGrp="1"/>
          </p:cNvSpPr>
          <p:nvPr>
            <p:ph type="sldNum" sz="quarter" idx="17"/>
          </p:nvPr>
        </p:nvSpPr>
        <p:spPr/>
        <p:txBody>
          <a:bodyPr/>
          <a:lstStyle/>
          <a:p>
            <a:fld id="{6C7A1674-137C-4FC0-A468-1ACCEE7E3307}" type="slidenum">
              <a:rPr lang="en-IN" smtClean="0"/>
              <a:t>‹#›</a:t>
            </a:fld>
            <a:endParaRPr lang="en-IN"/>
          </a:p>
        </p:txBody>
      </p:sp>
    </p:spTree>
    <p:extLst>
      <p:ext uri="{BB962C8B-B14F-4D97-AF65-F5344CB8AC3E}">
        <p14:creationId xmlns:p14="http://schemas.microsoft.com/office/powerpoint/2010/main" val="227349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7592801"/>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eck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75EB-19B6-C748-BC0B-4822B009392D}"/>
              </a:ext>
            </a:extLst>
          </p:cNvPr>
          <p:cNvSpPr>
            <a:spLocks noGrp="1"/>
          </p:cNvSpPr>
          <p:nvPr>
            <p:ph type="ctrTitle" hasCustomPrompt="1"/>
          </p:nvPr>
        </p:nvSpPr>
        <p:spPr>
          <a:xfrm>
            <a:off x="720000" y="1800000"/>
            <a:ext cx="6120000" cy="1800000"/>
          </a:xfrm>
        </p:spPr>
        <p:txBody>
          <a:bodyPr anchor="b"/>
          <a:lstStyle>
            <a:lvl1pPr algn="l">
              <a:defRPr sz="3200">
                <a:solidFill>
                  <a:schemeClr val="tx1"/>
                </a:solidFill>
              </a:defRPr>
            </a:lvl1pPr>
          </a:lstStyle>
          <a:p>
            <a:r>
              <a:rPr lang="en-US" dirty="0"/>
              <a:t>Deck title (keep it short) </a:t>
            </a:r>
          </a:p>
        </p:txBody>
      </p:sp>
      <p:sp>
        <p:nvSpPr>
          <p:cNvPr id="3" name="Subtitle 2">
            <a:extLst>
              <a:ext uri="{FF2B5EF4-FFF2-40B4-BE49-F238E27FC236}">
                <a16:creationId xmlns:a16="http://schemas.microsoft.com/office/drawing/2014/main" id="{16F4F5CD-5406-1845-B09E-11A9B1A6CEDA}"/>
              </a:ext>
            </a:extLst>
          </p:cNvPr>
          <p:cNvSpPr>
            <a:spLocks noGrp="1"/>
          </p:cNvSpPr>
          <p:nvPr>
            <p:ph type="subTitle" idx="1" hasCustomPrompt="1"/>
          </p:nvPr>
        </p:nvSpPr>
        <p:spPr>
          <a:xfrm>
            <a:off x="720000" y="3780000"/>
            <a:ext cx="6120000" cy="720000"/>
          </a:xfrm>
        </p:spPr>
        <p:txBody>
          <a:bodyPr>
            <a:normAutofit/>
          </a:bodyPr>
          <a:lstStyle>
            <a:lvl1pPr marL="0" indent="0" algn="l">
              <a:buNone/>
              <a:defRPr sz="20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deck subtitle</a:t>
            </a:r>
          </a:p>
        </p:txBody>
      </p:sp>
      <p:pic>
        <p:nvPicPr>
          <p:cNvPr id="6" name="Picture 5">
            <a:extLst>
              <a:ext uri="{FF2B5EF4-FFF2-40B4-BE49-F238E27FC236}">
                <a16:creationId xmlns:a16="http://schemas.microsoft.com/office/drawing/2014/main" id="{9F171426-E5D6-FC44-93C7-A6D77678AFF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34136" y="719999"/>
            <a:ext cx="7937863" cy="6138001"/>
          </a:xfrm>
          <a:prstGeom prst="rect">
            <a:avLst/>
          </a:prstGeom>
        </p:spPr>
      </p:pic>
      <p:pic>
        <p:nvPicPr>
          <p:cNvPr id="7" name="Picture 6">
            <a:extLst>
              <a:ext uri="{FF2B5EF4-FFF2-40B4-BE49-F238E27FC236}">
                <a16:creationId xmlns:a16="http://schemas.microsoft.com/office/drawing/2014/main" id="{C55F25DA-4F7F-EC4F-8582-7F904B3A9346}"/>
              </a:ext>
            </a:extLst>
          </p:cNvPr>
          <p:cNvPicPr>
            <a:picLocks noChangeAspect="1"/>
          </p:cNvPicPr>
          <p:nvPr userDrawn="1"/>
        </p:nvPicPr>
        <p:blipFill>
          <a:blip r:embed="rId3"/>
          <a:srcRect/>
          <a:stretch/>
        </p:blipFill>
        <p:spPr>
          <a:xfrm>
            <a:off x="720001" y="719998"/>
            <a:ext cx="1173911" cy="1079999"/>
          </a:xfrm>
          <a:prstGeom prst="rect">
            <a:avLst/>
          </a:prstGeom>
        </p:spPr>
      </p:pic>
    </p:spTree>
    <p:extLst>
      <p:ext uri="{BB962C8B-B14F-4D97-AF65-F5344CB8AC3E}">
        <p14:creationId xmlns:p14="http://schemas.microsoft.com/office/powerpoint/2010/main" val="422330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75EB-19B6-C748-BC0B-4822B009392D}"/>
              </a:ext>
            </a:extLst>
          </p:cNvPr>
          <p:cNvSpPr>
            <a:spLocks noGrp="1"/>
          </p:cNvSpPr>
          <p:nvPr>
            <p:ph type="ctrTitle" hasCustomPrompt="1"/>
          </p:nvPr>
        </p:nvSpPr>
        <p:spPr>
          <a:xfrm>
            <a:off x="720000" y="1800000"/>
            <a:ext cx="6120000" cy="1800000"/>
          </a:xfrm>
        </p:spPr>
        <p:txBody>
          <a:bodyPr anchor="b"/>
          <a:lstStyle>
            <a:lvl1pPr algn="l">
              <a:defRPr sz="3200">
                <a:solidFill>
                  <a:schemeClr val="tx2"/>
                </a:solidFill>
              </a:defRPr>
            </a:lvl1pPr>
          </a:lstStyle>
          <a:p>
            <a:r>
              <a:rPr lang="en-US" dirty="0"/>
              <a:t>Section title (keep it short)</a:t>
            </a:r>
          </a:p>
        </p:txBody>
      </p:sp>
      <p:sp>
        <p:nvSpPr>
          <p:cNvPr id="3" name="Subtitle 2">
            <a:extLst>
              <a:ext uri="{FF2B5EF4-FFF2-40B4-BE49-F238E27FC236}">
                <a16:creationId xmlns:a16="http://schemas.microsoft.com/office/drawing/2014/main" id="{16F4F5CD-5406-1845-B09E-11A9B1A6CEDA}"/>
              </a:ext>
            </a:extLst>
          </p:cNvPr>
          <p:cNvSpPr>
            <a:spLocks noGrp="1"/>
          </p:cNvSpPr>
          <p:nvPr>
            <p:ph type="subTitle" idx="1" hasCustomPrompt="1"/>
          </p:nvPr>
        </p:nvSpPr>
        <p:spPr>
          <a:xfrm>
            <a:off x="720000" y="3779999"/>
            <a:ext cx="6120000" cy="720000"/>
          </a:xfrm>
        </p:spPr>
        <p:txBody>
          <a:bodyPr>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section subtitle</a:t>
            </a:r>
          </a:p>
        </p:txBody>
      </p:sp>
      <p:grpSp>
        <p:nvGrpSpPr>
          <p:cNvPr id="13" name="Group 12">
            <a:extLst>
              <a:ext uri="{FF2B5EF4-FFF2-40B4-BE49-F238E27FC236}">
                <a16:creationId xmlns:a16="http://schemas.microsoft.com/office/drawing/2014/main" id="{DCD1F6F6-3C6B-6F4A-B043-F8D7924B0EE6}"/>
              </a:ext>
            </a:extLst>
          </p:cNvPr>
          <p:cNvGrpSpPr/>
          <p:nvPr userDrawn="1"/>
        </p:nvGrpSpPr>
        <p:grpSpPr>
          <a:xfrm>
            <a:off x="0" y="633352"/>
            <a:ext cx="10978510" cy="6224648"/>
            <a:chOff x="0" y="1800000"/>
            <a:chExt cx="10978510" cy="6224648"/>
          </a:xfrm>
        </p:grpSpPr>
        <p:sp>
          <p:nvSpPr>
            <p:cNvPr id="8" name="Teardrop 7">
              <a:extLst>
                <a:ext uri="{FF2B5EF4-FFF2-40B4-BE49-F238E27FC236}">
                  <a16:creationId xmlns:a16="http://schemas.microsoft.com/office/drawing/2014/main" id="{53CB356F-94EC-E44D-9D61-41AEA97044F2}"/>
                </a:ext>
              </a:extLst>
            </p:cNvPr>
            <p:cNvSpPr/>
            <p:nvPr userDrawn="1"/>
          </p:nvSpPr>
          <p:spPr>
            <a:xfrm rot="10800000">
              <a:off x="7920000" y="1800000"/>
              <a:ext cx="3058510" cy="3058510"/>
            </a:xfrm>
            <a:prstGeom prst="teardrop">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3A153EA-CD80-D14A-BBF4-0B504FB68F7C}"/>
                </a:ext>
              </a:extLst>
            </p:cNvPr>
            <p:cNvCxnSpPr>
              <a:stCxn id="8" idx="7"/>
            </p:cNvCxnSpPr>
            <p:nvPr userDrawn="1"/>
          </p:nvCxnSpPr>
          <p:spPr>
            <a:xfrm flipH="1">
              <a:off x="0" y="4858510"/>
              <a:ext cx="792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A5332C-5D0C-9A4B-848D-6A8BBF80A288}"/>
                </a:ext>
              </a:extLst>
            </p:cNvPr>
            <p:cNvCxnSpPr>
              <a:cxnSpLocks/>
              <a:stCxn id="8" idx="7"/>
            </p:cNvCxnSpPr>
            <p:nvPr userDrawn="1"/>
          </p:nvCxnSpPr>
          <p:spPr>
            <a:xfrm>
              <a:off x="7920000" y="4858510"/>
              <a:ext cx="0" cy="3166138"/>
            </a:xfrm>
            <a:prstGeom prst="line">
              <a:avLst/>
            </a:prstGeom>
            <a:ln w="254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3183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ontents Da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C76E-FBA1-D844-9D70-22C73009DBA6}"/>
              </a:ext>
            </a:extLst>
          </p:cNvPr>
          <p:cNvSpPr>
            <a:spLocks noGrp="1"/>
          </p:cNvSpPr>
          <p:nvPr>
            <p:ph type="title" hasCustomPrompt="1"/>
          </p:nvPr>
        </p:nvSpPr>
        <p:spPr/>
        <p:txBody>
          <a:bodyPr/>
          <a:lstStyle/>
          <a:p>
            <a:r>
              <a:rPr lang="en-US" dirty="0"/>
              <a:t>Contents</a:t>
            </a:r>
          </a:p>
        </p:txBody>
      </p:sp>
      <p:sp>
        <p:nvSpPr>
          <p:cNvPr id="3" name="Content Placeholder 2">
            <a:extLst>
              <a:ext uri="{FF2B5EF4-FFF2-40B4-BE49-F238E27FC236}">
                <a16:creationId xmlns:a16="http://schemas.microsoft.com/office/drawing/2014/main" id="{FC94EF56-FAF0-FF4C-AAFF-2DCB5A93FF24}"/>
              </a:ext>
            </a:extLst>
          </p:cNvPr>
          <p:cNvSpPr>
            <a:spLocks noGrp="1"/>
          </p:cNvSpPr>
          <p:nvPr>
            <p:ph idx="1" hasCustomPrompt="1"/>
          </p:nvPr>
        </p:nvSpPr>
        <p:spPr>
          <a:xfrm>
            <a:off x="360000" y="4829948"/>
            <a:ext cx="5736000" cy="2028052"/>
          </a:xfrm>
          <a:solidFill>
            <a:srgbClr val="FFFFFF"/>
          </a:solidFill>
        </p:spPr>
        <p:txBody>
          <a:bodyPr wrap="square" lIns="180000" tIns="180000" rIns="180000" bIns="827999" anchor="b">
            <a:spAutoFit/>
          </a:bodyPr>
          <a:lstStyle>
            <a:lvl1pPr marL="342900" indent="-342900">
              <a:buFont typeface="+mj-lt"/>
              <a:buAutoNum type="arabicPeriod"/>
              <a:defRPr lang="en-US" sz="2400" b="1" kern="1200" baseline="0" dirty="0">
                <a:solidFill>
                  <a:schemeClr val="bg1"/>
                </a:solidFill>
                <a:latin typeface="+mn-lt"/>
                <a:ea typeface="+mn-ea"/>
                <a:cs typeface="+mn-cs"/>
              </a:defRPr>
            </a:lvl1pPr>
            <a:lvl2pPr marL="457200" indent="0">
              <a:buNone/>
              <a:defRPr sz="1800" b="1">
                <a:solidFill>
                  <a:schemeClr val="accent6"/>
                </a:solidFill>
              </a:defRPr>
            </a:lvl2pPr>
            <a:lvl3pPr marL="914400" indent="0">
              <a:buNone/>
              <a:defRPr sz="2400" b="1">
                <a:solidFill>
                  <a:schemeClr val="accent6"/>
                </a:solidFill>
              </a:defRPr>
            </a:lvl3pPr>
            <a:lvl4pPr marL="1371600" indent="0">
              <a:buNone/>
              <a:defRPr sz="2400" b="1">
                <a:solidFill>
                  <a:schemeClr val="accent6"/>
                </a:solidFill>
              </a:defRPr>
            </a:lvl4pPr>
            <a:lvl5pPr marL="1828800" indent="0">
              <a:buNone/>
              <a:defRPr sz="2400" b="1">
                <a:solidFill>
                  <a:schemeClr val="accent6"/>
                </a:solidFill>
              </a:defRPr>
            </a:lvl5pPr>
          </a:lstStyle>
          <a:p>
            <a:pPr marL="342900" lvl="0" indent="-342900" algn="l" defTabSz="914400" rtl="0" eaLnBrk="1" latinLnBrk="0" hangingPunct="1">
              <a:lnSpc>
                <a:spcPct val="120000"/>
              </a:lnSpc>
              <a:spcBef>
                <a:spcPts val="1000"/>
              </a:spcBef>
              <a:buClr>
                <a:schemeClr val="accent1"/>
              </a:buClr>
            </a:pPr>
            <a:r>
              <a:rPr lang="en-US" dirty="0"/>
              <a:t>Click to add agenda item</a:t>
            </a:r>
          </a:p>
          <a:p>
            <a:pPr marL="342900" lvl="0" indent="-342900" algn="l" defTabSz="914400" rtl="0" eaLnBrk="1" latinLnBrk="0" hangingPunct="1">
              <a:lnSpc>
                <a:spcPct val="120000"/>
              </a:lnSpc>
              <a:spcBef>
                <a:spcPts val="1000"/>
              </a:spcBef>
              <a:buClr>
                <a:schemeClr val="accent1"/>
              </a:buClr>
            </a:pPr>
            <a:r>
              <a:rPr lang="en-US" dirty="0"/>
              <a:t>The box resizes automatically</a:t>
            </a:r>
          </a:p>
        </p:txBody>
      </p:sp>
      <p:sp>
        <p:nvSpPr>
          <p:cNvPr id="6" name="Footer Placeholder 5">
            <a:extLst>
              <a:ext uri="{FF2B5EF4-FFF2-40B4-BE49-F238E27FC236}">
                <a16:creationId xmlns:a16="http://schemas.microsoft.com/office/drawing/2014/main" id="{64C627C6-6D10-1E4D-81DB-1D71C3493646}"/>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1448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C76E-FBA1-D844-9D70-22C73009DBA6}"/>
              </a:ext>
            </a:extLst>
          </p:cNvPr>
          <p:cNvSpPr>
            <a:spLocks noGrp="1"/>
          </p:cNvSpPr>
          <p:nvPr>
            <p:ph type="title" hasCustomPrompt="1"/>
          </p:nvPr>
        </p:nvSpPr>
        <p:spPr/>
        <p:txBody>
          <a:bodyPr/>
          <a:lstStyle>
            <a:lvl1pPr>
              <a:defRPr/>
            </a:lvl1pPr>
          </a:lstStyle>
          <a:p>
            <a:r>
              <a:rPr lang="en-US" dirty="0"/>
              <a:t>Slide title (keep it short)</a:t>
            </a:r>
          </a:p>
        </p:txBody>
      </p:sp>
      <p:sp>
        <p:nvSpPr>
          <p:cNvPr id="3" name="Content Placeholder 2">
            <a:extLst>
              <a:ext uri="{FF2B5EF4-FFF2-40B4-BE49-F238E27FC236}">
                <a16:creationId xmlns:a16="http://schemas.microsoft.com/office/drawing/2014/main" id="{FC94EF56-FAF0-FF4C-AAFF-2DCB5A93FF24}"/>
              </a:ext>
            </a:extLst>
          </p:cNvPr>
          <p:cNvSpPr>
            <a:spLocks noGrp="1"/>
          </p:cNvSpPr>
          <p:nvPr>
            <p:ph idx="1" hasCustomPrompt="1"/>
          </p:nvPr>
        </p:nvSpPr>
        <p:spPr/>
        <p:txBody>
          <a:bodyPr/>
          <a:lstStyle/>
          <a:p>
            <a:pPr lvl="0"/>
            <a:r>
              <a:rPr lang="en-US" dirty="0"/>
              <a:t>Click to edit text</a:t>
            </a:r>
          </a:p>
          <a:p>
            <a:pPr lvl="1"/>
            <a:r>
              <a:rPr lang="en-US" dirty="0"/>
              <a:t>Second level</a:t>
            </a:r>
          </a:p>
        </p:txBody>
      </p:sp>
      <p:sp>
        <p:nvSpPr>
          <p:cNvPr id="5" name="Slide Number Placeholder 4">
            <a:extLst>
              <a:ext uri="{FF2B5EF4-FFF2-40B4-BE49-F238E27FC236}">
                <a16:creationId xmlns:a16="http://schemas.microsoft.com/office/drawing/2014/main" id="{FC2D210F-E3CD-0942-9C83-4DCC96371F55}"/>
              </a:ext>
            </a:extLst>
          </p:cNvPr>
          <p:cNvSpPr>
            <a:spLocks noGrp="1"/>
          </p:cNvSpPr>
          <p:nvPr>
            <p:ph type="sldNum" sz="quarter" idx="11"/>
          </p:nvPr>
        </p:nvSpPr>
        <p:spPr/>
        <p:txBody>
          <a:bodyPr/>
          <a:lstStyle/>
          <a:p>
            <a:fld id="{05AD7B4A-18A6-AF4F-A22E-139A342BB38C}" type="slidenum">
              <a:rPr lang="en-US" smtClean="0"/>
              <a:pPr/>
              <a:t>‹#›</a:t>
            </a:fld>
            <a:endParaRPr lang="en-US"/>
          </a:p>
        </p:txBody>
      </p:sp>
      <p:sp>
        <p:nvSpPr>
          <p:cNvPr id="6" name="Footer Placeholder 5">
            <a:extLst>
              <a:ext uri="{FF2B5EF4-FFF2-40B4-BE49-F238E27FC236}">
                <a16:creationId xmlns:a16="http://schemas.microsoft.com/office/drawing/2014/main" id="{64C627C6-6D10-1E4D-81DB-1D71C3493646}"/>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47319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59999" y="360000"/>
            <a:ext cx="11453941" cy="360000"/>
          </a:xfrm>
        </p:spPr>
        <p:txBody>
          <a:bodyPr/>
          <a:lstStyle>
            <a:lvl1pPr>
              <a:defRPr/>
            </a:lvl1pPr>
          </a:lstStyle>
          <a:p>
            <a:r>
              <a:rPr lang="en-US" dirty="0"/>
              <a:t>Slide title (keep it short)</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hasCustomPrompt="1"/>
          </p:nvPr>
        </p:nvSpPr>
        <p:spPr>
          <a:xfrm>
            <a:off x="360000" y="1080000"/>
            <a:ext cx="5551200" cy="486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4" name="Content Placeholder 3">
            <a:extLst>
              <a:ext uri="{FF2B5EF4-FFF2-40B4-BE49-F238E27FC236}">
                <a16:creationId xmlns:a16="http://schemas.microsoft.com/office/drawing/2014/main" id="{D1FE1672-B88F-A541-8872-4A582F5FB3AC}"/>
              </a:ext>
            </a:extLst>
          </p:cNvPr>
          <p:cNvSpPr>
            <a:spLocks noGrp="1"/>
          </p:cNvSpPr>
          <p:nvPr>
            <p:ph sz="half" idx="2" hasCustomPrompt="1"/>
          </p:nvPr>
        </p:nvSpPr>
        <p:spPr>
          <a:xfrm>
            <a:off x="6262741" y="1080000"/>
            <a:ext cx="5551200" cy="486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5" name="Footer Placeholder 4">
            <a:extLst>
              <a:ext uri="{FF2B5EF4-FFF2-40B4-BE49-F238E27FC236}">
                <a16:creationId xmlns:a16="http://schemas.microsoft.com/office/drawing/2014/main" id="{FC250D62-53D1-2647-895A-B1AF7DABD2B0}"/>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DBAEF4C5-664A-C042-B7CF-26B0ADDF5227}"/>
              </a:ext>
            </a:extLst>
          </p:cNvPr>
          <p:cNvSpPr>
            <a:spLocks noGrp="1"/>
          </p:cNvSpPr>
          <p:nvPr>
            <p:ph type="sldNum" sz="quarter" idx="11"/>
          </p:nvPr>
        </p:nvSpPr>
        <p:spPr/>
        <p:txBody>
          <a:bodyPr/>
          <a:lstStyle/>
          <a:p>
            <a:fld id="{05AD7B4A-18A6-AF4F-A22E-139A342BB38C}" type="slidenum">
              <a:rPr lang="en-US" smtClean="0"/>
              <a:pPr/>
              <a:t>‹#›</a:t>
            </a:fld>
            <a:endParaRPr lang="en-US"/>
          </a:p>
        </p:txBody>
      </p:sp>
    </p:spTree>
    <p:extLst>
      <p:ext uri="{BB962C8B-B14F-4D97-AF65-F5344CB8AC3E}">
        <p14:creationId xmlns:p14="http://schemas.microsoft.com/office/powerpoint/2010/main" val="33016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59999" y="360000"/>
            <a:ext cx="11453941" cy="360000"/>
          </a:xfrm>
        </p:spPr>
        <p:txBody>
          <a:bodyPr/>
          <a:lstStyle>
            <a:lvl1pPr>
              <a:defRPr/>
            </a:lvl1pPr>
          </a:lstStyle>
          <a:p>
            <a:r>
              <a:rPr lang="en-US" dirty="0"/>
              <a:t>Slide title (keep it short)</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hasCustomPrompt="1"/>
          </p:nvPr>
        </p:nvSpPr>
        <p:spPr>
          <a:xfrm>
            <a:off x="360000" y="1080000"/>
            <a:ext cx="3600000" cy="486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4" name="Content Placeholder 3">
            <a:extLst>
              <a:ext uri="{FF2B5EF4-FFF2-40B4-BE49-F238E27FC236}">
                <a16:creationId xmlns:a16="http://schemas.microsoft.com/office/drawing/2014/main" id="{D1FE1672-B88F-A541-8872-4A582F5FB3AC}"/>
              </a:ext>
            </a:extLst>
          </p:cNvPr>
          <p:cNvSpPr>
            <a:spLocks noGrp="1"/>
          </p:cNvSpPr>
          <p:nvPr>
            <p:ph sz="half" idx="2" hasCustomPrompt="1"/>
          </p:nvPr>
        </p:nvSpPr>
        <p:spPr>
          <a:xfrm>
            <a:off x="4296000" y="1080000"/>
            <a:ext cx="3600000" cy="486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5" name="Footer Placeholder 4">
            <a:extLst>
              <a:ext uri="{FF2B5EF4-FFF2-40B4-BE49-F238E27FC236}">
                <a16:creationId xmlns:a16="http://schemas.microsoft.com/office/drawing/2014/main" id="{FC250D62-53D1-2647-895A-B1AF7DABD2B0}"/>
              </a:ext>
            </a:extLst>
          </p:cNvPr>
          <p:cNvSpPr>
            <a:spLocks noGrp="1"/>
          </p:cNvSpPr>
          <p:nvPr>
            <p:ph type="ftr" sz="quarter" idx="10"/>
          </p:nvPr>
        </p:nvSpPr>
        <p:spPr/>
        <p:txBody>
          <a:bodyPr/>
          <a:lstStyle/>
          <a:p>
            <a:endParaRPr lang="en-US" dirty="0"/>
          </a:p>
        </p:txBody>
      </p:sp>
      <p:sp>
        <p:nvSpPr>
          <p:cNvPr id="7" name="Content Placeholder 2">
            <a:extLst>
              <a:ext uri="{FF2B5EF4-FFF2-40B4-BE49-F238E27FC236}">
                <a16:creationId xmlns:a16="http://schemas.microsoft.com/office/drawing/2014/main" id="{64DAD076-9B58-C944-BFD9-70E7E1E9D4C5}"/>
              </a:ext>
            </a:extLst>
          </p:cNvPr>
          <p:cNvSpPr>
            <a:spLocks noGrp="1"/>
          </p:cNvSpPr>
          <p:nvPr>
            <p:ph sz="half" idx="11" hasCustomPrompt="1"/>
          </p:nvPr>
        </p:nvSpPr>
        <p:spPr>
          <a:xfrm>
            <a:off x="8213941" y="1080000"/>
            <a:ext cx="3600000" cy="486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6" name="Slide Number Placeholder 5">
            <a:extLst>
              <a:ext uri="{FF2B5EF4-FFF2-40B4-BE49-F238E27FC236}">
                <a16:creationId xmlns:a16="http://schemas.microsoft.com/office/drawing/2014/main" id="{C9FBC98A-FC60-0C4C-91AC-91F4B00AC542}"/>
              </a:ext>
            </a:extLst>
          </p:cNvPr>
          <p:cNvSpPr>
            <a:spLocks noGrp="1"/>
          </p:cNvSpPr>
          <p:nvPr>
            <p:ph type="sldNum" sz="quarter" idx="12"/>
          </p:nvPr>
        </p:nvSpPr>
        <p:spPr/>
        <p:txBody>
          <a:bodyPr/>
          <a:lstStyle/>
          <a:p>
            <a:fld id="{05AD7B4A-18A6-AF4F-A22E-139A342BB38C}" type="slidenum">
              <a:rPr lang="en-US" smtClean="0"/>
              <a:pPr/>
              <a:t>‹#›</a:t>
            </a:fld>
            <a:endParaRPr lang="en-US"/>
          </a:p>
        </p:txBody>
      </p:sp>
    </p:spTree>
    <p:extLst>
      <p:ext uri="{BB962C8B-B14F-4D97-AF65-F5344CB8AC3E}">
        <p14:creationId xmlns:p14="http://schemas.microsoft.com/office/powerpoint/2010/main" val="148815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59999" y="360000"/>
            <a:ext cx="11453941" cy="360000"/>
          </a:xfrm>
        </p:spPr>
        <p:txBody>
          <a:bodyPr/>
          <a:lstStyle>
            <a:lvl1pPr>
              <a:defRPr/>
            </a:lvl1pPr>
          </a:lstStyle>
          <a:p>
            <a:r>
              <a:rPr lang="en-US" dirty="0"/>
              <a:t>Slide title (keep it short)</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hasCustomPrompt="1"/>
          </p:nvPr>
        </p:nvSpPr>
        <p:spPr>
          <a:xfrm>
            <a:off x="360000" y="1080000"/>
            <a:ext cx="2520000" cy="486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4" name="Content Placeholder 3">
            <a:extLst>
              <a:ext uri="{FF2B5EF4-FFF2-40B4-BE49-F238E27FC236}">
                <a16:creationId xmlns:a16="http://schemas.microsoft.com/office/drawing/2014/main" id="{D1FE1672-B88F-A541-8872-4A582F5FB3AC}"/>
              </a:ext>
            </a:extLst>
          </p:cNvPr>
          <p:cNvSpPr>
            <a:spLocks noGrp="1"/>
          </p:cNvSpPr>
          <p:nvPr>
            <p:ph sz="half" idx="2" hasCustomPrompt="1"/>
          </p:nvPr>
        </p:nvSpPr>
        <p:spPr>
          <a:xfrm>
            <a:off x="3337980" y="1080000"/>
            <a:ext cx="2520000" cy="486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5" name="Footer Placeholder 4">
            <a:extLst>
              <a:ext uri="{FF2B5EF4-FFF2-40B4-BE49-F238E27FC236}">
                <a16:creationId xmlns:a16="http://schemas.microsoft.com/office/drawing/2014/main" id="{FC250D62-53D1-2647-895A-B1AF7DABD2B0}"/>
              </a:ext>
            </a:extLst>
          </p:cNvPr>
          <p:cNvSpPr>
            <a:spLocks noGrp="1"/>
          </p:cNvSpPr>
          <p:nvPr>
            <p:ph type="ftr" sz="quarter" idx="10"/>
          </p:nvPr>
        </p:nvSpPr>
        <p:spPr/>
        <p:txBody>
          <a:bodyPr/>
          <a:lstStyle/>
          <a:p>
            <a:endParaRPr lang="en-US" dirty="0"/>
          </a:p>
        </p:txBody>
      </p:sp>
      <p:sp>
        <p:nvSpPr>
          <p:cNvPr id="7" name="Content Placeholder 2">
            <a:extLst>
              <a:ext uri="{FF2B5EF4-FFF2-40B4-BE49-F238E27FC236}">
                <a16:creationId xmlns:a16="http://schemas.microsoft.com/office/drawing/2014/main" id="{64DAD076-9B58-C944-BFD9-70E7E1E9D4C5}"/>
              </a:ext>
            </a:extLst>
          </p:cNvPr>
          <p:cNvSpPr>
            <a:spLocks noGrp="1"/>
          </p:cNvSpPr>
          <p:nvPr>
            <p:ph sz="half" idx="11" hasCustomPrompt="1"/>
          </p:nvPr>
        </p:nvSpPr>
        <p:spPr>
          <a:xfrm>
            <a:off x="9293941" y="1080000"/>
            <a:ext cx="2520000" cy="486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8" name="Content Placeholder 2">
            <a:extLst>
              <a:ext uri="{FF2B5EF4-FFF2-40B4-BE49-F238E27FC236}">
                <a16:creationId xmlns:a16="http://schemas.microsoft.com/office/drawing/2014/main" id="{1AAF2F08-3BDF-8F44-AF6E-2D3ED01EC97A}"/>
              </a:ext>
            </a:extLst>
          </p:cNvPr>
          <p:cNvSpPr>
            <a:spLocks noGrp="1"/>
          </p:cNvSpPr>
          <p:nvPr>
            <p:ph sz="half" idx="12" hasCustomPrompt="1"/>
          </p:nvPr>
        </p:nvSpPr>
        <p:spPr>
          <a:xfrm>
            <a:off x="6315960" y="1080000"/>
            <a:ext cx="2520000" cy="486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6" name="Slide Number Placeholder 5">
            <a:extLst>
              <a:ext uri="{FF2B5EF4-FFF2-40B4-BE49-F238E27FC236}">
                <a16:creationId xmlns:a16="http://schemas.microsoft.com/office/drawing/2014/main" id="{2D4EF96F-53EE-534E-9D14-15A87D35537C}"/>
              </a:ext>
            </a:extLst>
          </p:cNvPr>
          <p:cNvSpPr>
            <a:spLocks noGrp="1"/>
          </p:cNvSpPr>
          <p:nvPr>
            <p:ph type="sldNum" sz="quarter" idx="13"/>
          </p:nvPr>
        </p:nvSpPr>
        <p:spPr/>
        <p:txBody>
          <a:bodyPr/>
          <a:lstStyle/>
          <a:p>
            <a:fld id="{05AD7B4A-18A6-AF4F-A22E-139A342BB38C}" type="slidenum">
              <a:rPr lang="en-US" smtClean="0"/>
              <a:pPr/>
              <a:t>‹#›</a:t>
            </a:fld>
            <a:endParaRPr lang="en-US"/>
          </a:p>
        </p:txBody>
      </p:sp>
    </p:spTree>
    <p:extLst>
      <p:ext uri="{BB962C8B-B14F-4D97-AF65-F5344CB8AC3E}">
        <p14:creationId xmlns:p14="http://schemas.microsoft.com/office/powerpoint/2010/main" val="3594011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C76E-FBA1-D844-9D70-22C73009DBA6}"/>
              </a:ext>
            </a:extLst>
          </p:cNvPr>
          <p:cNvSpPr>
            <a:spLocks noGrp="1"/>
          </p:cNvSpPr>
          <p:nvPr>
            <p:ph type="title" hasCustomPrompt="1"/>
          </p:nvPr>
        </p:nvSpPr>
        <p:spPr/>
        <p:txBody>
          <a:bodyPr/>
          <a:lstStyle/>
          <a:p>
            <a:r>
              <a:rPr lang="en-US" dirty="0"/>
              <a:t>Contents</a:t>
            </a:r>
          </a:p>
        </p:txBody>
      </p:sp>
      <p:sp>
        <p:nvSpPr>
          <p:cNvPr id="3" name="Content Placeholder 2">
            <a:extLst>
              <a:ext uri="{FF2B5EF4-FFF2-40B4-BE49-F238E27FC236}">
                <a16:creationId xmlns:a16="http://schemas.microsoft.com/office/drawing/2014/main" id="{FC94EF56-FAF0-FF4C-AAFF-2DCB5A93FF24}"/>
              </a:ext>
            </a:extLst>
          </p:cNvPr>
          <p:cNvSpPr>
            <a:spLocks noGrp="1"/>
          </p:cNvSpPr>
          <p:nvPr>
            <p:ph idx="1" hasCustomPrompt="1"/>
          </p:nvPr>
        </p:nvSpPr>
        <p:spPr>
          <a:xfrm>
            <a:off x="360000" y="4775422"/>
            <a:ext cx="5736000" cy="2082578"/>
          </a:xfrm>
          <a:solidFill>
            <a:srgbClr val="FFFFFF"/>
          </a:solidFill>
        </p:spPr>
        <p:txBody>
          <a:bodyPr wrap="square" lIns="180000" tIns="180000" rIns="180000" bIns="917999" anchor="b">
            <a:spAutoFit/>
          </a:bodyPr>
          <a:lstStyle>
            <a:lvl1pPr marL="342900" indent="-342900">
              <a:buFont typeface="+mj-lt"/>
              <a:buAutoNum type="arabicPeriod"/>
              <a:defRPr lang="en-US" sz="2400" b="1" kern="1200" baseline="0" dirty="0">
                <a:solidFill>
                  <a:schemeClr val="tx1"/>
                </a:solidFill>
                <a:latin typeface="+mn-lt"/>
                <a:ea typeface="+mn-ea"/>
                <a:cs typeface="+mn-cs"/>
              </a:defRPr>
            </a:lvl1pPr>
            <a:lvl2pPr marL="457200" indent="0">
              <a:buNone/>
              <a:defRPr sz="1800" b="1">
                <a:solidFill>
                  <a:schemeClr val="accent6"/>
                </a:solidFill>
              </a:defRPr>
            </a:lvl2pPr>
            <a:lvl3pPr marL="914400" indent="0">
              <a:buNone/>
              <a:defRPr sz="2400" b="1">
                <a:solidFill>
                  <a:schemeClr val="accent6"/>
                </a:solidFill>
              </a:defRPr>
            </a:lvl3pPr>
            <a:lvl4pPr marL="1371600" indent="0">
              <a:buNone/>
              <a:defRPr sz="2400" b="1">
                <a:solidFill>
                  <a:schemeClr val="accent6"/>
                </a:solidFill>
              </a:defRPr>
            </a:lvl4pPr>
            <a:lvl5pPr marL="1828800" indent="0">
              <a:buNone/>
              <a:defRPr sz="2400" b="1">
                <a:solidFill>
                  <a:schemeClr val="accent6"/>
                </a:solidFill>
              </a:defRPr>
            </a:lvl5pPr>
          </a:lstStyle>
          <a:p>
            <a:pPr marL="342900" lvl="0" indent="-342900" algn="l" defTabSz="914400" rtl="0" eaLnBrk="1" latinLnBrk="0" hangingPunct="1">
              <a:lnSpc>
                <a:spcPct val="120000"/>
              </a:lnSpc>
              <a:spcBef>
                <a:spcPts val="1000"/>
              </a:spcBef>
              <a:buClr>
                <a:schemeClr val="accent1"/>
              </a:buClr>
            </a:pPr>
            <a:r>
              <a:rPr lang="en-US" dirty="0"/>
              <a:t>Click to add agenda item</a:t>
            </a:r>
          </a:p>
          <a:p>
            <a:pPr marL="342900" lvl="0" indent="-342900" algn="l" defTabSz="914400" rtl="0" eaLnBrk="1" latinLnBrk="0" hangingPunct="1">
              <a:lnSpc>
                <a:spcPct val="120000"/>
              </a:lnSpc>
              <a:spcBef>
                <a:spcPts val="1000"/>
              </a:spcBef>
              <a:buClr>
                <a:schemeClr val="accent1"/>
              </a:buClr>
            </a:pPr>
            <a:r>
              <a:rPr lang="en-US" dirty="0"/>
              <a:t>The box resizes automatically</a:t>
            </a:r>
          </a:p>
        </p:txBody>
      </p:sp>
      <p:sp>
        <p:nvSpPr>
          <p:cNvPr id="6" name="Footer Placeholder 5">
            <a:extLst>
              <a:ext uri="{FF2B5EF4-FFF2-40B4-BE49-F238E27FC236}">
                <a16:creationId xmlns:a16="http://schemas.microsoft.com/office/drawing/2014/main" id="{64C627C6-6D10-1E4D-81DB-1D71C3493646}"/>
              </a:ext>
            </a:extLst>
          </p:cNvPr>
          <p:cNvSpPr>
            <a:spLocks noGrp="1"/>
          </p:cNvSpPr>
          <p:nvPr>
            <p:ph type="ftr" sz="quarter" idx="12"/>
          </p:nvPr>
        </p:nvSpPr>
        <p:spPr/>
        <p:txBody>
          <a:bodyPr/>
          <a:lstStyle/>
          <a:p>
            <a:endParaRPr lang="en-IN" dirty="0"/>
          </a:p>
        </p:txBody>
      </p:sp>
    </p:spTree>
    <p:extLst>
      <p:ext uri="{BB962C8B-B14F-4D97-AF65-F5344CB8AC3E}">
        <p14:creationId xmlns:p14="http://schemas.microsoft.com/office/powerpoint/2010/main" val="12234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2 Columns 2 Color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73643D-3316-B64C-BC3C-A80CFD6316A8}"/>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59999" y="360000"/>
            <a:ext cx="11453941" cy="360000"/>
          </a:xfrm>
        </p:spPr>
        <p:txBody>
          <a:bodyPr/>
          <a:lstStyle>
            <a:lvl1pPr>
              <a:defRPr/>
            </a:lvl1pPr>
          </a:lstStyle>
          <a:p>
            <a:r>
              <a:rPr lang="en-US" dirty="0"/>
              <a:t>Slide title (keep it short)</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hasCustomPrompt="1"/>
          </p:nvPr>
        </p:nvSpPr>
        <p:spPr>
          <a:xfrm>
            <a:off x="360000" y="1080000"/>
            <a:ext cx="5551200" cy="4860000"/>
          </a:xfrm>
        </p:spPr>
        <p:txBody>
          <a:bodyPr/>
          <a:lstStyle>
            <a:lvl1pPr>
              <a:defRPr/>
            </a:lvl1pPr>
            <a:lvl2pPr>
              <a:defRPr/>
            </a:lvl2pPr>
          </a:lstStyle>
          <a:p>
            <a:pPr lvl="0"/>
            <a:r>
              <a:rPr lang="en-US" dirty="0"/>
              <a:t>Click to edit text</a:t>
            </a:r>
          </a:p>
          <a:p>
            <a:pPr lvl="1"/>
            <a:r>
              <a:rPr lang="en-US" dirty="0"/>
              <a:t>Second level</a:t>
            </a:r>
          </a:p>
        </p:txBody>
      </p:sp>
      <p:sp>
        <p:nvSpPr>
          <p:cNvPr id="4" name="Content Placeholder 3">
            <a:extLst>
              <a:ext uri="{FF2B5EF4-FFF2-40B4-BE49-F238E27FC236}">
                <a16:creationId xmlns:a16="http://schemas.microsoft.com/office/drawing/2014/main" id="{D1FE1672-B88F-A541-8872-4A582F5FB3AC}"/>
              </a:ext>
            </a:extLst>
          </p:cNvPr>
          <p:cNvSpPr>
            <a:spLocks noGrp="1"/>
          </p:cNvSpPr>
          <p:nvPr>
            <p:ph sz="half" idx="2"/>
          </p:nvPr>
        </p:nvSpPr>
        <p:spPr>
          <a:xfrm>
            <a:off x="6262741" y="1080000"/>
            <a:ext cx="5551200" cy="486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
        <p:nvSpPr>
          <p:cNvPr id="6" name="Footer Placeholder 5">
            <a:extLst>
              <a:ext uri="{FF2B5EF4-FFF2-40B4-BE49-F238E27FC236}">
                <a16:creationId xmlns:a16="http://schemas.microsoft.com/office/drawing/2014/main" id="{E98123EC-B3D8-6545-96B5-F457D2C17EF7}"/>
              </a:ext>
            </a:extLst>
          </p:cNvPr>
          <p:cNvSpPr>
            <a:spLocks noGrp="1"/>
          </p:cNvSpPr>
          <p:nvPr>
            <p:ph type="ftr" sz="quarter" idx="10"/>
          </p:nvPr>
        </p:nvSpPr>
        <p:spPr>
          <a:blipFill>
            <a:blip r:embed="rId2"/>
            <a:stretch>
              <a:fillRect/>
            </a:stretch>
          </a:blipFill>
        </p:spPr>
        <p:txBody>
          <a:bodyPr/>
          <a:lstStyle/>
          <a:p>
            <a:endParaRPr lang="en-US" dirty="0"/>
          </a:p>
        </p:txBody>
      </p:sp>
      <p:sp>
        <p:nvSpPr>
          <p:cNvPr id="8" name="Slide Number Placeholder 7">
            <a:extLst>
              <a:ext uri="{FF2B5EF4-FFF2-40B4-BE49-F238E27FC236}">
                <a16:creationId xmlns:a16="http://schemas.microsoft.com/office/drawing/2014/main" id="{37054D75-40FB-3E46-AE9E-FE48A2EA3A7A}"/>
              </a:ext>
            </a:extLst>
          </p:cNvPr>
          <p:cNvSpPr>
            <a:spLocks noGrp="1"/>
          </p:cNvSpPr>
          <p:nvPr>
            <p:ph type="sldNum" sz="quarter" idx="11"/>
          </p:nvPr>
        </p:nvSpPr>
        <p:spPr/>
        <p:txBody>
          <a:bodyPr/>
          <a:lstStyle/>
          <a:p>
            <a:fld id="{05AD7B4A-18A6-AF4F-A22E-139A342BB38C}" type="slidenum">
              <a:rPr lang="en-US" smtClean="0"/>
              <a:pPr/>
              <a:t>‹#›</a:t>
            </a:fld>
            <a:endParaRPr lang="en-US"/>
          </a:p>
        </p:txBody>
      </p:sp>
    </p:spTree>
    <p:extLst>
      <p:ext uri="{BB962C8B-B14F-4D97-AF65-F5344CB8AC3E}">
        <p14:creationId xmlns:p14="http://schemas.microsoft.com/office/powerpoint/2010/main" val="130150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D817E5-E8F3-FB4B-AA71-42628C961536}"/>
              </a:ext>
            </a:extLst>
          </p:cNvPr>
          <p:cNvSpPr>
            <a:spLocks noGrp="1"/>
          </p:cNvSpPr>
          <p:nvPr>
            <p:ph type="pic" sz="quarter" idx="10"/>
          </p:nvPr>
        </p:nvSpPr>
        <p:spPr>
          <a:xfrm>
            <a:off x="6095999" y="0"/>
            <a:ext cx="6095999" cy="6858000"/>
          </a:xfrm>
        </p:spPr>
        <p:txBody>
          <a:bodyPr/>
          <a:lstStyle/>
          <a:p>
            <a:endParaRPr lang="en-US"/>
          </a:p>
        </p:txBody>
      </p:sp>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60000" y="360000"/>
            <a:ext cx="11453941" cy="360000"/>
          </a:xfrm>
        </p:spPr>
        <p:txBody>
          <a:bodyPr/>
          <a:lstStyle>
            <a:lvl1pPr>
              <a:defRPr/>
            </a:lvl1pPr>
          </a:lstStyle>
          <a:p>
            <a:r>
              <a:rPr lang="en-US" dirty="0"/>
              <a:t>Slide title (keep it short)</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hasCustomPrompt="1"/>
          </p:nvPr>
        </p:nvSpPr>
        <p:spPr>
          <a:xfrm>
            <a:off x="360000" y="1080000"/>
            <a:ext cx="5400000" cy="4860000"/>
          </a:xfrm>
        </p:spPr>
        <p:txBody>
          <a:bodyPr/>
          <a:lstStyle>
            <a:lvl1pPr>
              <a:defRPr/>
            </a:lvl1pPr>
            <a:lvl2pPr>
              <a:defRPr/>
            </a:lvl2pPr>
          </a:lstStyle>
          <a:p>
            <a:pPr lvl="0"/>
            <a:r>
              <a:rPr lang="en-US" dirty="0"/>
              <a:t>Click to edit text</a:t>
            </a:r>
          </a:p>
          <a:p>
            <a:pPr lvl="1"/>
            <a:r>
              <a:rPr lang="en-US" dirty="0"/>
              <a:t>Second level</a:t>
            </a:r>
          </a:p>
        </p:txBody>
      </p:sp>
      <p:sp>
        <p:nvSpPr>
          <p:cNvPr id="4" name="Footer Placeholder 3">
            <a:extLst>
              <a:ext uri="{FF2B5EF4-FFF2-40B4-BE49-F238E27FC236}">
                <a16:creationId xmlns:a16="http://schemas.microsoft.com/office/drawing/2014/main" id="{769FADB0-BC0B-FA45-BCBD-98B1B22B453C}"/>
              </a:ext>
            </a:extLst>
          </p:cNvPr>
          <p:cNvSpPr>
            <a:spLocks noGrp="1"/>
          </p:cNvSpPr>
          <p:nvPr>
            <p:ph type="ftr" sz="quarter" idx="11"/>
          </p:nvPr>
        </p:nvSpPr>
        <p:spPr>
          <a:blipFill>
            <a:blip r:embed="rId2"/>
            <a:stretch>
              <a:fillRect/>
            </a:stretch>
          </a:blipFill>
        </p:spPr>
        <p:txBody>
          <a:bodyPr/>
          <a:lstStyle/>
          <a:p>
            <a:endParaRPr lang="en-US" dirty="0"/>
          </a:p>
        </p:txBody>
      </p:sp>
      <p:sp>
        <p:nvSpPr>
          <p:cNvPr id="5" name="Slide Number Placeholder 4">
            <a:extLst>
              <a:ext uri="{FF2B5EF4-FFF2-40B4-BE49-F238E27FC236}">
                <a16:creationId xmlns:a16="http://schemas.microsoft.com/office/drawing/2014/main" id="{83F23672-8414-2C42-BB99-EAB7186ABA33}"/>
              </a:ext>
            </a:extLst>
          </p:cNvPr>
          <p:cNvSpPr>
            <a:spLocks noGrp="1"/>
          </p:cNvSpPr>
          <p:nvPr>
            <p:ph type="sldNum" sz="quarter" idx="12"/>
          </p:nvPr>
        </p:nvSpPr>
        <p:spPr/>
        <p:txBody>
          <a:bodyPr/>
          <a:lstStyle/>
          <a:p>
            <a:fld id="{05AD7B4A-18A6-AF4F-A22E-139A342BB38C}" type="slidenum">
              <a:rPr lang="en-US" smtClean="0"/>
              <a:pPr/>
              <a:t>‹#›</a:t>
            </a:fld>
            <a:endParaRPr lang="en-US"/>
          </a:p>
        </p:txBody>
      </p:sp>
    </p:spTree>
    <p:extLst>
      <p:ext uri="{BB962C8B-B14F-4D97-AF65-F5344CB8AC3E}">
        <p14:creationId xmlns:p14="http://schemas.microsoft.com/office/powerpoint/2010/main" val="106351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2 Pictur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D817E5-E8F3-FB4B-AA71-42628C961536}"/>
              </a:ext>
            </a:extLst>
          </p:cNvPr>
          <p:cNvSpPr>
            <a:spLocks noGrp="1"/>
          </p:cNvSpPr>
          <p:nvPr>
            <p:ph type="pic" sz="quarter" idx="10"/>
          </p:nvPr>
        </p:nvSpPr>
        <p:spPr>
          <a:xfrm>
            <a:off x="6095999" y="0"/>
            <a:ext cx="6095999" cy="3429000"/>
          </a:xfrm>
        </p:spPr>
        <p:txBody>
          <a:bodyPr/>
          <a:lstStyle/>
          <a:p>
            <a:endParaRPr lang="en-US"/>
          </a:p>
        </p:txBody>
      </p:sp>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60000" y="360000"/>
            <a:ext cx="11453941" cy="360000"/>
          </a:xfrm>
        </p:spPr>
        <p:txBody>
          <a:bodyPr/>
          <a:lstStyle>
            <a:lvl1pPr>
              <a:defRPr/>
            </a:lvl1pPr>
          </a:lstStyle>
          <a:p>
            <a:r>
              <a:rPr lang="en-US" dirty="0"/>
              <a:t>Slide title (keep it short)</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hasCustomPrompt="1"/>
          </p:nvPr>
        </p:nvSpPr>
        <p:spPr>
          <a:xfrm>
            <a:off x="360000" y="1080000"/>
            <a:ext cx="5400000" cy="4860000"/>
          </a:xfrm>
        </p:spPr>
        <p:txBody>
          <a:bodyPr/>
          <a:lstStyle>
            <a:lvl1pPr>
              <a:defRPr/>
            </a:lvl1pPr>
            <a:lvl2pPr>
              <a:defRPr/>
            </a:lvl2pPr>
          </a:lstStyle>
          <a:p>
            <a:pPr lvl="0"/>
            <a:r>
              <a:rPr lang="en-US" dirty="0"/>
              <a:t>Click to edit text</a:t>
            </a:r>
          </a:p>
          <a:p>
            <a:pPr lvl="1"/>
            <a:r>
              <a:rPr lang="en-US" dirty="0"/>
              <a:t>Second level</a:t>
            </a:r>
          </a:p>
        </p:txBody>
      </p:sp>
      <p:sp>
        <p:nvSpPr>
          <p:cNvPr id="5" name="Picture Placeholder 7">
            <a:extLst>
              <a:ext uri="{FF2B5EF4-FFF2-40B4-BE49-F238E27FC236}">
                <a16:creationId xmlns:a16="http://schemas.microsoft.com/office/drawing/2014/main" id="{4A40A1BD-DDB1-EA42-A68E-8CBAA9AA4EE4}"/>
              </a:ext>
            </a:extLst>
          </p:cNvPr>
          <p:cNvSpPr>
            <a:spLocks noGrp="1"/>
          </p:cNvSpPr>
          <p:nvPr>
            <p:ph type="pic" sz="quarter" idx="11"/>
          </p:nvPr>
        </p:nvSpPr>
        <p:spPr>
          <a:xfrm>
            <a:off x="6095999" y="3429000"/>
            <a:ext cx="6095999" cy="3429000"/>
          </a:xfrm>
        </p:spPr>
        <p:txBody>
          <a:bodyPr/>
          <a:lstStyle/>
          <a:p>
            <a:endParaRPr lang="en-US"/>
          </a:p>
        </p:txBody>
      </p:sp>
      <p:sp>
        <p:nvSpPr>
          <p:cNvPr id="4" name="Footer Placeholder 3">
            <a:extLst>
              <a:ext uri="{FF2B5EF4-FFF2-40B4-BE49-F238E27FC236}">
                <a16:creationId xmlns:a16="http://schemas.microsoft.com/office/drawing/2014/main" id="{23DC9065-5CA0-F442-A2A9-80F9DF6DB30A}"/>
              </a:ext>
            </a:extLst>
          </p:cNvPr>
          <p:cNvSpPr>
            <a:spLocks noGrp="1"/>
          </p:cNvSpPr>
          <p:nvPr>
            <p:ph type="ftr" sz="quarter" idx="12"/>
          </p:nvPr>
        </p:nvSpPr>
        <p:spPr>
          <a:blipFill>
            <a:blip r:embed="rId2"/>
            <a:stretch>
              <a:fillRect/>
            </a:stretch>
          </a:blipFill>
        </p:spPr>
        <p:txBody>
          <a:bodyPr/>
          <a:lstStyle/>
          <a:p>
            <a:endParaRPr lang="en-US" dirty="0"/>
          </a:p>
        </p:txBody>
      </p:sp>
      <p:sp>
        <p:nvSpPr>
          <p:cNvPr id="6" name="Slide Number Placeholder 5">
            <a:extLst>
              <a:ext uri="{FF2B5EF4-FFF2-40B4-BE49-F238E27FC236}">
                <a16:creationId xmlns:a16="http://schemas.microsoft.com/office/drawing/2014/main" id="{BCB8F397-1DE7-5646-ADFB-42572393AD1E}"/>
              </a:ext>
            </a:extLst>
          </p:cNvPr>
          <p:cNvSpPr>
            <a:spLocks noGrp="1"/>
          </p:cNvSpPr>
          <p:nvPr>
            <p:ph type="sldNum" sz="quarter" idx="13"/>
          </p:nvPr>
        </p:nvSpPr>
        <p:spPr/>
        <p:txBody>
          <a:bodyPr/>
          <a:lstStyle/>
          <a:p>
            <a:fld id="{05AD7B4A-18A6-AF4F-A22E-139A342BB38C}" type="slidenum">
              <a:rPr lang="en-US" smtClean="0"/>
              <a:pPr/>
              <a:t>‹#›</a:t>
            </a:fld>
            <a:endParaRPr lang="en-US"/>
          </a:p>
        </p:txBody>
      </p:sp>
    </p:spTree>
    <p:extLst>
      <p:ext uri="{BB962C8B-B14F-4D97-AF65-F5344CB8AC3E}">
        <p14:creationId xmlns:p14="http://schemas.microsoft.com/office/powerpoint/2010/main" val="199493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Fea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59999" y="360000"/>
            <a:ext cx="11453941" cy="360000"/>
          </a:xfrm>
        </p:spPr>
        <p:txBody>
          <a:bodyPr/>
          <a:lstStyle>
            <a:lvl1pPr>
              <a:defRPr/>
            </a:lvl1pPr>
          </a:lstStyle>
          <a:p>
            <a:r>
              <a:rPr lang="en-US" dirty="0"/>
              <a:t>Slide title (keep it short)</a:t>
            </a:r>
          </a:p>
        </p:txBody>
      </p:sp>
      <p:sp>
        <p:nvSpPr>
          <p:cNvPr id="6" name="Content Placeholder 2">
            <a:extLst>
              <a:ext uri="{FF2B5EF4-FFF2-40B4-BE49-F238E27FC236}">
                <a16:creationId xmlns:a16="http://schemas.microsoft.com/office/drawing/2014/main" id="{289ED947-9446-A640-9179-3DB09A4E8B58}"/>
              </a:ext>
            </a:extLst>
          </p:cNvPr>
          <p:cNvSpPr>
            <a:spLocks noGrp="1"/>
          </p:cNvSpPr>
          <p:nvPr>
            <p:ph sz="half" idx="10" hasCustomPrompt="1"/>
          </p:nvPr>
        </p:nvSpPr>
        <p:spPr>
          <a:xfrm>
            <a:off x="6612002" y="3500438"/>
            <a:ext cx="4320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4" name="Footer Placeholder 3">
            <a:extLst>
              <a:ext uri="{FF2B5EF4-FFF2-40B4-BE49-F238E27FC236}">
                <a16:creationId xmlns:a16="http://schemas.microsoft.com/office/drawing/2014/main" id="{C5872C97-6E3B-CA43-91B5-90C7E0B00201}"/>
              </a:ext>
            </a:extLst>
          </p:cNvPr>
          <p:cNvSpPr>
            <a:spLocks noGrp="1"/>
          </p:cNvSpPr>
          <p:nvPr>
            <p:ph type="ftr" sz="quarter" idx="11"/>
          </p:nvPr>
        </p:nvSpPr>
        <p:spPr/>
        <p:txBody>
          <a:bodyPr/>
          <a:lstStyle/>
          <a:p>
            <a:endParaRPr lang="en-US" dirty="0"/>
          </a:p>
        </p:txBody>
      </p:sp>
      <p:sp>
        <p:nvSpPr>
          <p:cNvPr id="9" name="Content Placeholder 2">
            <a:extLst>
              <a:ext uri="{FF2B5EF4-FFF2-40B4-BE49-F238E27FC236}">
                <a16:creationId xmlns:a16="http://schemas.microsoft.com/office/drawing/2014/main" id="{844032B7-8F95-7942-8129-183B5BE2DF66}"/>
              </a:ext>
            </a:extLst>
          </p:cNvPr>
          <p:cNvSpPr>
            <a:spLocks noGrp="1"/>
          </p:cNvSpPr>
          <p:nvPr>
            <p:ph sz="half" idx="12" hasCustomPrompt="1"/>
          </p:nvPr>
        </p:nvSpPr>
        <p:spPr>
          <a:xfrm>
            <a:off x="6612002" y="4040438"/>
            <a:ext cx="4320000" cy="18984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10" name="Picture Placeholder 9">
            <a:extLst>
              <a:ext uri="{FF2B5EF4-FFF2-40B4-BE49-F238E27FC236}">
                <a16:creationId xmlns:a16="http://schemas.microsoft.com/office/drawing/2014/main" id="{5F12707A-F24B-174B-818C-61D6BF78FFA8}"/>
              </a:ext>
            </a:extLst>
          </p:cNvPr>
          <p:cNvSpPr>
            <a:spLocks noGrp="1"/>
          </p:cNvSpPr>
          <p:nvPr>
            <p:ph type="pic" sz="quarter" idx="13"/>
          </p:nvPr>
        </p:nvSpPr>
        <p:spPr>
          <a:xfrm>
            <a:off x="8052002" y="1800000"/>
            <a:ext cx="1440000" cy="1440000"/>
          </a:xfrm>
        </p:spPr>
        <p:txBody>
          <a:bodyPr/>
          <a:lstStyle/>
          <a:p>
            <a:endParaRPr lang="en-US" dirty="0"/>
          </a:p>
        </p:txBody>
      </p:sp>
      <p:sp>
        <p:nvSpPr>
          <p:cNvPr id="11" name="Content Placeholder 2">
            <a:extLst>
              <a:ext uri="{FF2B5EF4-FFF2-40B4-BE49-F238E27FC236}">
                <a16:creationId xmlns:a16="http://schemas.microsoft.com/office/drawing/2014/main" id="{3CCCF501-FDC3-4341-B383-C2BE986274D0}"/>
              </a:ext>
            </a:extLst>
          </p:cNvPr>
          <p:cNvSpPr>
            <a:spLocks noGrp="1"/>
          </p:cNvSpPr>
          <p:nvPr>
            <p:ph sz="half" idx="14" hasCustomPrompt="1"/>
          </p:nvPr>
        </p:nvSpPr>
        <p:spPr>
          <a:xfrm>
            <a:off x="1260000" y="3500438"/>
            <a:ext cx="4320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12" name="Content Placeholder 2">
            <a:extLst>
              <a:ext uri="{FF2B5EF4-FFF2-40B4-BE49-F238E27FC236}">
                <a16:creationId xmlns:a16="http://schemas.microsoft.com/office/drawing/2014/main" id="{7D7F7907-E1A0-0D40-9A8D-7175CF5E8A16}"/>
              </a:ext>
            </a:extLst>
          </p:cNvPr>
          <p:cNvSpPr>
            <a:spLocks noGrp="1"/>
          </p:cNvSpPr>
          <p:nvPr>
            <p:ph sz="half" idx="15" hasCustomPrompt="1"/>
          </p:nvPr>
        </p:nvSpPr>
        <p:spPr>
          <a:xfrm>
            <a:off x="1260000" y="4040438"/>
            <a:ext cx="4320000" cy="18984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13" name="Picture Placeholder 9">
            <a:extLst>
              <a:ext uri="{FF2B5EF4-FFF2-40B4-BE49-F238E27FC236}">
                <a16:creationId xmlns:a16="http://schemas.microsoft.com/office/drawing/2014/main" id="{A813520D-1E09-2849-B013-C7CABAFC3820}"/>
              </a:ext>
            </a:extLst>
          </p:cNvPr>
          <p:cNvSpPr>
            <a:spLocks noGrp="1"/>
          </p:cNvSpPr>
          <p:nvPr>
            <p:ph type="pic" sz="quarter" idx="16"/>
          </p:nvPr>
        </p:nvSpPr>
        <p:spPr>
          <a:xfrm>
            <a:off x="2705533" y="1800000"/>
            <a:ext cx="1440000" cy="1440000"/>
          </a:xfrm>
        </p:spPr>
        <p:txBody>
          <a:bodyPr/>
          <a:lstStyle/>
          <a:p>
            <a:endParaRPr lang="en-US"/>
          </a:p>
        </p:txBody>
      </p:sp>
      <p:sp>
        <p:nvSpPr>
          <p:cNvPr id="3" name="Slide Number Placeholder 2">
            <a:extLst>
              <a:ext uri="{FF2B5EF4-FFF2-40B4-BE49-F238E27FC236}">
                <a16:creationId xmlns:a16="http://schemas.microsoft.com/office/drawing/2014/main" id="{310F1024-A0B0-5A48-AD0F-C607E67B6CBC}"/>
              </a:ext>
            </a:extLst>
          </p:cNvPr>
          <p:cNvSpPr>
            <a:spLocks noGrp="1"/>
          </p:cNvSpPr>
          <p:nvPr>
            <p:ph type="sldNum" sz="quarter" idx="17"/>
          </p:nvPr>
        </p:nvSpPr>
        <p:spPr/>
        <p:txBody>
          <a:bodyPr/>
          <a:lstStyle/>
          <a:p>
            <a:fld id="{05AD7B4A-18A6-AF4F-A22E-139A342BB38C}" type="slidenum">
              <a:rPr lang="en-US" smtClean="0"/>
              <a:pPr/>
              <a:t>‹#›</a:t>
            </a:fld>
            <a:endParaRPr lang="en-US"/>
          </a:p>
        </p:txBody>
      </p:sp>
    </p:spTree>
    <p:extLst>
      <p:ext uri="{BB962C8B-B14F-4D97-AF65-F5344CB8AC3E}">
        <p14:creationId xmlns:p14="http://schemas.microsoft.com/office/powerpoint/2010/main" val="188004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Fea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59999" y="360000"/>
            <a:ext cx="11453941" cy="360000"/>
          </a:xfrm>
        </p:spPr>
        <p:txBody>
          <a:bodyPr/>
          <a:lstStyle>
            <a:lvl1pPr>
              <a:defRPr/>
            </a:lvl1pPr>
          </a:lstStyle>
          <a:p>
            <a:r>
              <a:rPr lang="en-US" dirty="0"/>
              <a:t>Slide title (keep it short)</a:t>
            </a:r>
          </a:p>
        </p:txBody>
      </p:sp>
      <p:sp>
        <p:nvSpPr>
          <p:cNvPr id="6" name="Content Placeholder 2">
            <a:extLst>
              <a:ext uri="{FF2B5EF4-FFF2-40B4-BE49-F238E27FC236}">
                <a16:creationId xmlns:a16="http://schemas.microsoft.com/office/drawing/2014/main" id="{289ED947-9446-A640-9179-3DB09A4E8B58}"/>
              </a:ext>
            </a:extLst>
          </p:cNvPr>
          <p:cNvSpPr>
            <a:spLocks noGrp="1"/>
          </p:cNvSpPr>
          <p:nvPr>
            <p:ph sz="half" idx="10" hasCustomPrompt="1"/>
          </p:nvPr>
        </p:nvSpPr>
        <p:spPr>
          <a:xfrm>
            <a:off x="4296000" y="3500438"/>
            <a:ext cx="3600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4" name="Footer Placeholder 3">
            <a:extLst>
              <a:ext uri="{FF2B5EF4-FFF2-40B4-BE49-F238E27FC236}">
                <a16:creationId xmlns:a16="http://schemas.microsoft.com/office/drawing/2014/main" id="{C5872C97-6E3B-CA43-91B5-90C7E0B00201}"/>
              </a:ext>
            </a:extLst>
          </p:cNvPr>
          <p:cNvSpPr>
            <a:spLocks noGrp="1"/>
          </p:cNvSpPr>
          <p:nvPr>
            <p:ph type="ftr" sz="quarter" idx="11"/>
          </p:nvPr>
        </p:nvSpPr>
        <p:spPr/>
        <p:txBody>
          <a:bodyPr/>
          <a:lstStyle/>
          <a:p>
            <a:endParaRPr lang="en-US" dirty="0"/>
          </a:p>
        </p:txBody>
      </p:sp>
      <p:sp>
        <p:nvSpPr>
          <p:cNvPr id="9" name="Content Placeholder 2">
            <a:extLst>
              <a:ext uri="{FF2B5EF4-FFF2-40B4-BE49-F238E27FC236}">
                <a16:creationId xmlns:a16="http://schemas.microsoft.com/office/drawing/2014/main" id="{844032B7-8F95-7942-8129-183B5BE2DF66}"/>
              </a:ext>
            </a:extLst>
          </p:cNvPr>
          <p:cNvSpPr>
            <a:spLocks noGrp="1"/>
          </p:cNvSpPr>
          <p:nvPr>
            <p:ph sz="half" idx="12" hasCustomPrompt="1"/>
          </p:nvPr>
        </p:nvSpPr>
        <p:spPr>
          <a:xfrm>
            <a:off x="4296000" y="4040438"/>
            <a:ext cx="3600000" cy="18984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10" name="Picture Placeholder 9">
            <a:extLst>
              <a:ext uri="{FF2B5EF4-FFF2-40B4-BE49-F238E27FC236}">
                <a16:creationId xmlns:a16="http://schemas.microsoft.com/office/drawing/2014/main" id="{5F12707A-F24B-174B-818C-61D6BF78FFA8}"/>
              </a:ext>
            </a:extLst>
          </p:cNvPr>
          <p:cNvSpPr>
            <a:spLocks noGrp="1"/>
          </p:cNvSpPr>
          <p:nvPr>
            <p:ph type="pic" sz="quarter" idx="13"/>
          </p:nvPr>
        </p:nvSpPr>
        <p:spPr>
          <a:xfrm>
            <a:off x="5376000" y="1800000"/>
            <a:ext cx="1440000" cy="1440000"/>
          </a:xfrm>
        </p:spPr>
        <p:txBody>
          <a:bodyPr/>
          <a:lstStyle/>
          <a:p>
            <a:endParaRPr lang="en-US" dirty="0"/>
          </a:p>
        </p:txBody>
      </p:sp>
      <p:sp>
        <p:nvSpPr>
          <p:cNvPr id="11" name="Content Placeholder 2">
            <a:extLst>
              <a:ext uri="{FF2B5EF4-FFF2-40B4-BE49-F238E27FC236}">
                <a16:creationId xmlns:a16="http://schemas.microsoft.com/office/drawing/2014/main" id="{3CCCF501-FDC3-4341-B383-C2BE986274D0}"/>
              </a:ext>
            </a:extLst>
          </p:cNvPr>
          <p:cNvSpPr>
            <a:spLocks noGrp="1"/>
          </p:cNvSpPr>
          <p:nvPr>
            <p:ph sz="half" idx="14" hasCustomPrompt="1"/>
          </p:nvPr>
        </p:nvSpPr>
        <p:spPr>
          <a:xfrm>
            <a:off x="360000" y="3500438"/>
            <a:ext cx="3600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12" name="Content Placeholder 2">
            <a:extLst>
              <a:ext uri="{FF2B5EF4-FFF2-40B4-BE49-F238E27FC236}">
                <a16:creationId xmlns:a16="http://schemas.microsoft.com/office/drawing/2014/main" id="{7D7F7907-E1A0-0D40-9A8D-7175CF5E8A16}"/>
              </a:ext>
            </a:extLst>
          </p:cNvPr>
          <p:cNvSpPr>
            <a:spLocks noGrp="1"/>
          </p:cNvSpPr>
          <p:nvPr>
            <p:ph sz="half" idx="15" hasCustomPrompt="1"/>
          </p:nvPr>
        </p:nvSpPr>
        <p:spPr>
          <a:xfrm>
            <a:off x="360000" y="4040438"/>
            <a:ext cx="3600000" cy="18984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13" name="Picture Placeholder 9">
            <a:extLst>
              <a:ext uri="{FF2B5EF4-FFF2-40B4-BE49-F238E27FC236}">
                <a16:creationId xmlns:a16="http://schemas.microsoft.com/office/drawing/2014/main" id="{A813520D-1E09-2849-B013-C7CABAFC3820}"/>
              </a:ext>
            </a:extLst>
          </p:cNvPr>
          <p:cNvSpPr>
            <a:spLocks noGrp="1"/>
          </p:cNvSpPr>
          <p:nvPr>
            <p:ph type="pic" sz="quarter" idx="16"/>
          </p:nvPr>
        </p:nvSpPr>
        <p:spPr>
          <a:xfrm>
            <a:off x="1440000" y="1800000"/>
            <a:ext cx="1440000" cy="1440000"/>
          </a:xfrm>
        </p:spPr>
        <p:txBody>
          <a:bodyPr/>
          <a:lstStyle/>
          <a:p>
            <a:endParaRPr lang="en-US"/>
          </a:p>
        </p:txBody>
      </p:sp>
      <p:sp>
        <p:nvSpPr>
          <p:cNvPr id="14" name="Content Placeholder 2">
            <a:extLst>
              <a:ext uri="{FF2B5EF4-FFF2-40B4-BE49-F238E27FC236}">
                <a16:creationId xmlns:a16="http://schemas.microsoft.com/office/drawing/2014/main" id="{812F093D-0114-1B40-A555-E61229481539}"/>
              </a:ext>
            </a:extLst>
          </p:cNvPr>
          <p:cNvSpPr>
            <a:spLocks noGrp="1"/>
          </p:cNvSpPr>
          <p:nvPr>
            <p:ph sz="half" idx="17" hasCustomPrompt="1"/>
          </p:nvPr>
        </p:nvSpPr>
        <p:spPr>
          <a:xfrm>
            <a:off x="8213941" y="3500438"/>
            <a:ext cx="3600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15" name="Content Placeholder 2">
            <a:extLst>
              <a:ext uri="{FF2B5EF4-FFF2-40B4-BE49-F238E27FC236}">
                <a16:creationId xmlns:a16="http://schemas.microsoft.com/office/drawing/2014/main" id="{5B307D3E-F862-E445-A818-E6B8B1537F35}"/>
              </a:ext>
            </a:extLst>
          </p:cNvPr>
          <p:cNvSpPr>
            <a:spLocks noGrp="1"/>
          </p:cNvSpPr>
          <p:nvPr>
            <p:ph sz="half" idx="18" hasCustomPrompt="1"/>
          </p:nvPr>
        </p:nvSpPr>
        <p:spPr>
          <a:xfrm>
            <a:off x="8213941" y="4040438"/>
            <a:ext cx="3600000" cy="18984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16" name="Picture Placeholder 9">
            <a:extLst>
              <a:ext uri="{FF2B5EF4-FFF2-40B4-BE49-F238E27FC236}">
                <a16:creationId xmlns:a16="http://schemas.microsoft.com/office/drawing/2014/main" id="{A4C23BE8-B71F-6A47-B4AE-F1E494DBB71D}"/>
              </a:ext>
            </a:extLst>
          </p:cNvPr>
          <p:cNvSpPr>
            <a:spLocks noGrp="1"/>
          </p:cNvSpPr>
          <p:nvPr>
            <p:ph type="pic" sz="quarter" idx="19"/>
          </p:nvPr>
        </p:nvSpPr>
        <p:spPr>
          <a:xfrm>
            <a:off x="9293941" y="1800000"/>
            <a:ext cx="1440000" cy="1440000"/>
          </a:xfrm>
        </p:spPr>
        <p:txBody>
          <a:bodyPr/>
          <a:lstStyle/>
          <a:p>
            <a:endParaRPr lang="en-US"/>
          </a:p>
        </p:txBody>
      </p:sp>
      <p:sp>
        <p:nvSpPr>
          <p:cNvPr id="3" name="Slide Number Placeholder 2">
            <a:extLst>
              <a:ext uri="{FF2B5EF4-FFF2-40B4-BE49-F238E27FC236}">
                <a16:creationId xmlns:a16="http://schemas.microsoft.com/office/drawing/2014/main" id="{B13E2877-5923-2D4F-A10A-13BB8D8B31E3}"/>
              </a:ext>
            </a:extLst>
          </p:cNvPr>
          <p:cNvSpPr>
            <a:spLocks noGrp="1"/>
          </p:cNvSpPr>
          <p:nvPr>
            <p:ph type="sldNum" sz="quarter" idx="20"/>
          </p:nvPr>
        </p:nvSpPr>
        <p:spPr/>
        <p:txBody>
          <a:bodyPr/>
          <a:lstStyle/>
          <a:p>
            <a:fld id="{05AD7B4A-18A6-AF4F-A22E-139A342BB38C}" type="slidenum">
              <a:rPr lang="en-US" smtClean="0"/>
              <a:pPr/>
              <a:t>‹#›</a:t>
            </a:fld>
            <a:endParaRPr lang="en-US"/>
          </a:p>
        </p:txBody>
      </p:sp>
    </p:spTree>
    <p:extLst>
      <p:ext uri="{BB962C8B-B14F-4D97-AF65-F5344CB8AC3E}">
        <p14:creationId xmlns:p14="http://schemas.microsoft.com/office/powerpoint/2010/main" val="250010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Fea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59999" y="360000"/>
            <a:ext cx="11453941" cy="360000"/>
          </a:xfrm>
        </p:spPr>
        <p:txBody>
          <a:bodyPr/>
          <a:lstStyle>
            <a:lvl1pPr>
              <a:defRPr/>
            </a:lvl1pPr>
          </a:lstStyle>
          <a:p>
            <a:r>
              <a:rPr lang="en-US" dirty="0"/>
              <a:t>Slide title (keep it short)</a:t>
            </a:r>
          </a:p>
        </p:txBody>
      </p:sp>
      <p:sp>
        <p:nvSpPr>
          <p:cNvPr id="4" name="Footer Placeholder 3">
            <a:extLst>
              <a:ext uri="{FF2B5EF4-FFF2-40B4-BE49-F238E27FC236}">
                <a16:creationId xmlns:a16="http://schemas.microsoft.com/office/drawing/2014/main" id="{C5872C97-6E3B-CA43-91B5-90C7E0B00201}"/>
              </a:ext>
            </a:extLst>
          </p:cNvPr>
          <p:cNvSpPr>
            <a:spLocks noGrp="1"/>
          </p:cNvSpPr>
          <p:nvPr>
            <p:ph type="ftr" sz="quarter" idx="11"/>
          </p:nvPr>
        </p:nvSpPr>
        <p:spPr/>
        <p:txBody>
          <a:bodyPr/>
          <a:lstStyle/>
          <a:p>
            <a:endParaRPr lang="en-US" dirty="0"/>
          </a:p>
        </p:txBody>
      </p:sp>
      <p:sp>
        <p:nvSpPr>
          <p:cNvPr id="11" name="Content Placeholder 2">
            <a:extLst>
              <a:ext uri="{FF2B5EF4-FFF2-40B4-BE49-F238E27FC236}">
                <a16:creationId xmlns:a16="http://schemas.microsoft.com/office/drawing/2014/main" id="{3CCCF501-FDC3-4341-B383-C2BE986274D0}"/>
              </a:ext>
            </a:extLst>
          </p:cNvPr>
          <p:cNvSpPr>
            <a:spLocks noGrp="1"/>
          </p:cNvSpPr>
          <p:nvPr>
            <p:ph sz="half" idx="14" hasCustomPrompt="1"/>
          </p:nvPr>
        </p:nvSpPr>
        <p:spPr>
          <a:xfrm>
            <a:off x="360000" y="3501858"/>
            <a:ext cx="2376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12" name="Content Placeholder 2">
            <a:extLst>
              <a:ext uri="{FF2B5EF4-FFF2-40B4-BE49-F238E27FC236}">
                <a16:creationId xmlns:a16="http://schemas.microsoft.com/office/drawing/2014/main" id="{7D7F7907-E1A0-0D40-9A8D-7175CF5E8A16}"/>
              </a:ext>
            </a:extLst>
          </p:cNvPr>
          <p:cNvSpPr>
            <a:spLocks noGrp="1"/>
          </p:cNvSpPr>
          <p:nvPr>
            <p:ph sz="half" idx="15" hasCustomPrompt="1"/>
          </p:nvPr>
        </p:nvSpPr>
        <p:spPr>
          <a:xfrm>
            <a:off x="360000" y="4041858"/>
            <a:ext cx="2376000" cy="18984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13" name="Picture Placeholder 9">
            <a:extLst>
              <a:ext uri="{FF2B5EF4-FFF2-40B4-BE49-F238E27FC236}">
                <a16:creationId xmlns:a16="http://schemas.microsoft.com/office/drawing/2014/main" id="{A813520D-1E09-2849-B013-C7CABAFC3820}"/>
              </a:ext>
            </a:extLst>
          </p:cNvPr>
          <p:cNvSpPr>
            <a:spLocks noGrp="1"/>
          </p:cNvSpPr>
          <p:nvPr>
            <p:ph type="pic" sz="quarter" idx="16"/>
          </p:nvPr>
        </p:nvSpPr>
        <p:spPr>
          <a:xfrm>
            <a:off x="828000" y="1800000"/>
            <a:ext cx="1440000" cy="1440000"/>
          </a:xfrm>
        </p:spPr>
        <p:txBody>
          <a:bodyPr/>
          <a:lstStyle/>
          <a:p>
            <a:endParaRPr lang="en-US"/>
          </a:p>
        </p:txBody>
      </p:sp>
      <p:sp>
        <p:nvSpPr>
          <p:cNvPr id="17" name="Content Placeholder 2">
            <a:extLst>
              <a:ext uri="{FF2B5EF4-FFF2-40B4-BE49-F238E27FC236}">
                <a16:creationId xmlns:a16="http://schemas.microsoft.com/office/drawing/2014/main" id="{69E00F8D-85C1-1840-8752-47A8B60D31E1}"/>
              </a:ext>
            </a:extLst>
          </p:cNvPr>
          <p:cNvSpPr>
            <a:spLocks noGrp="1"/>
          </p:cNvSpPr>
          <p:nvPr>
            <p:ph sz="half" idx="17" hasCustomPrompt="1"/>
          </p:nvPr>
        </p:nvSpPr>
        <p:spPr>
          <a:xfrm>
            <a:off x="9437940" y="3500438"/>
            <a:ext cx="2376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18" name="Content Placeholder 2">
            <a:extLst>
              <a:ext uri="{FF2B5EF4-FFF2-40B4-BE49-F238E27FC236}">
                <a16:creationId xmlns:a16="http://schemas.microsoft.com/office/drawing/2014/main" id="{FF5D9CBE-4AEA-C743-94CE-1E813C93730D}"/>
              </a:ext>
            </a:extLst>
          </p:cNvPr>
          <p:cNvSpPr>
            <a:spLocks noGrp="1"/>
          </p:cNvSpPr>
          <p:nvPr>
            <p:ph sz="half" idx="18" hasCustomPrompt="1"/>
          </p:nvPr>
        </p:nvSpPr>
        <p:spPr>
          <a:xfrm>
            <a:off x="9437940" y="4040438"/>
            <a:ext cx="2376000" cy="18984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19" name="Picture Placeholder 9">
            <a:extLst>
              <a:ext uri="{FF2B5EF4-FFF2-40B4-BE49-F238E27FC236}">
                <a16:creationId xmlns:a16="http://schemas.microsoft.com/office/drawing/2014/main" id="{9C47317C-25E2-074D-9F50-5CA73A67BB21}"/>
              </a:ext>
            </a:extLst>
          </p:cNvPr>
          <p:cNvSpPr>
            <a:spLocks noGrp="1"/>
          </p:cNvSpPr>
          <p:nvPr>
            <p:ph type="pic" sz="quarter" idx="19"/>
          </p:nvPr>
        </p:nvSpPr>
        <p:spPr>
          <a:xfrm>
            <a:off x="9905940" y="1800000"/>
            <a:ext cx="1440000" cy="1440000"/>
          </a:xfrm>
        </p:spPr>
        <p:txBody>
          <a:bodyPr/>
          <a:lstStyle/>
          <a:p>
            <a:endParaRPr lang="en-US" dirty="0"/>
          </a:p>
        </p:txBody>
      </p:sp>
      <p:sp>
        <p:nvSpPr>
          <p:cNvPr id="20" name="Content Placeholder 2">
            <a:extLst>
              <a:ext uri="{FF2B5EF4-FFF2-40B4-BE49-F238E27FC236}">
                <a16:creationId xmlns:a16="http://schemas.microsoft.com/office/drawing/2014/main" id="{8907E2C0-3E03-1745-AA6D-BEEBA9234F73}"/>
              </a:ext>
            </a:extLst>
          </p:cNvPr>
          <p:cNvSpPr>
            <a:spLocks noGrp="1"/>
          </p:cNvSpPr>
          <p:nvPr>
            <p:ph sz="half" idx="20" hasCustomPrompt="1"/>
          </p:nvPr>
        </p:nvSpPr>
        <p:spPr>
          <a:xfrm>
            <a:off x="3385980" y="3500438"/>
            <a:ext cx="2376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21" name="Content Placeholder 2">
            <a:extLst>
              <a:ext uri="{FF2B5EF4-FFF2-40B4-BE49-F238E27FC236}">
                <a16:creationId xmlns:a16="http://schemas.microsoft.com/office/drawing/2014/main" id="{3FBDE84B-AB5D-5F48-BC67-32C65E5D255C}"/>
              </a:ext>
            </a:extLst>
          </p:cNvPr>
          <p:cNvSpPr>
            <a:spLocks noGrp="1"/>
          </p:cNvSpPr>
          <p:nvPr>
            <p:ph sz="half" idx="21" hasCustomPrompt="1"/>
          </p:nvPr>
        </p:nvSpPr>
        <p:spPr>
          <a:xfrm>
            <a:off x="3385980" y="4040438"/>
            <a:ext cx="2376000" cy="18984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22" name="Picture Placeholder 9">
            <a:extLst>
              <a:ext uri="{FF2B5EF4-FFF2-40B4-BE49-F238E27FC236}">
                <a16:creationId xmlns:a16="http://schemas.microsoft.com/office/drawing/2014/main" id="{7FA7E87E-7496-5F4B-BF76-495359E53DC3}"/>
              </a:ext>
            </a:extLst>
          </p:cNvPr>
          <p:cNvSpPr>
            <a:spLocks noGrp="1"/>
          </p:cNvSpPr>
          <p:nvPr>
            <p:ph type="pic" sz="quarter" idx="22"/>
          </p:nvPr>
        </p:nvSpPr>
        <p:spPr>
          <a:xfrm>
            <a:off x="3853980" y="1800000"/>
            <a:ext cx="1440000" cy="1440000"/>
          </a:xfrm>
        </p:spPr>
        <p:txBody>
          <a:bodyPr/>
          <a:lstStyle/>
          <a:p>
            <a:endParaRPr lang="en-US"/>
          </a:p>
        </p:txBody>
      </p:sp>
      <p:sp>
        <p:nvSpPr>
          <p:cNvPr id="23" name="Content Placeholder 2">
            <a:extLst>
              <a:ext uri="{FF2B5EF4-FFF2-40B4-BE49-F238E27FC236}">
                <a16:creationId xmlns:a16="http://schemas.microsoft.com/office/drawing/2014/main" id="{6E36CE0B-10D8-3547-8BD2-7BC4914C7953}"/>
              </a:ext>
            </a:extLst>
          </p:cNvPr>
          <p:cNvSpPr>
            <a:spLocks noGrp="1"/>
          </p:cNvSpPr>
          <p:nvPr>
            <p:ph sz="half" idx="23" hasCustomPrompt="1"/>
          </p:nvPr>
        </p:nvSpPr>
        <p:spPr>
          <a:xfrm>
            <a:off x="6400000" y="3500438"/>
            <a:ext cx="2376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24" name="Content Placeholder 2">
            <a:extLst>
              <a:ext uri="{FF2B5EF4-FFF2-40B4-BE49-F238E27FC236}">
                <a16:creationId xmlns:a16="http://schemas.microsoft.com/office/drawing/2014/main" id="{8A029C00-EFA4-5D44-85AD-B54545185748}"/>
              </a:ext>
            </a:extLst>
          </p:cNvPr>
          <p:cNvSpPr>
            <a:spLocks noGrp="1"/>
          </p:cNvSpPr>
          <p:nvPr>
            <p:ph sz="half" idx="24" hasCustomPrompt="1"/>
          </p:nvPr>
        </p:nvSpPr>
        <p:spPr>
          <a:xfrm>
            <a:off x="6390463" y="4040438"/>
            <a:ext cx="2376000" cy="18984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25" name="Picture Placeholder 9">
            <a:extLst>
              <a:ext uri="{FF2B5EF4-FFF2-40B4-BE49-F238E27FC236}">
                <a16:creationId xmlns:a16="http://schemas.microsoft.com/office/drawing/2014/main" id="{A643B449-D2DF-5446-A824-A8AFD30AC749}"/>
              </a:ext>
            </a:extLst>
          </p:cNvPr>
          <p:cNvSpPr>
            <a:spLocks noGrp="1"/>
          </p:cNvSpPr>
          <p:nvPr>
            <p:ph type="pic" sz="quarter" idx="25"/>
          </p:nvPr>
        </p:nvSpPr>
        <p:spPr>
          <a:xfrm>
            <a:off x="6868000" y="1800000"/>
            <a:ext cx="1440000" cy="1440000"/>
          </a:xfrm>
        </p:spPr>
        <p:txBody>
          <a:bodyPr/>
          <a:lstStyle/>
          <a:p>
            <a:endParaRPr lang="en-US" dirty="0"/>
          </a:p>
        </p:txBody>
      </p:sp>
      <p:sp>
        <p:nvSpPr>
          <p:cNvPr id="3" name="Slide Number Placeholder 2">
            <a:extLst>
              <a:ext uri="{FF2B5EF4-FFF2-40B4-BE49-F238E27FC236}">
                <a16:creationId xmlns:a16="http://schemas.microsoft.com/office/drawing/2014/main" id="{B3597E6A-908B-5540-8DD7-E0C96D4AD803}"/>
              </a:ext>
            </a:extLst>
          </p:cNvPr>
          <p:cNvSpPr>
            <a:spLocks noGrp="1"/>
          </p:cNvSpPr>
          <p:nvPr>
            <p:ph type="sldNum" sz="quarter" idx="26"/>
          </p:nvPr>
        </p:nvSpPr>
        <p:spPr/>
        <p:txBody>
          <a:bodyPr/>
          <a:lstStyle/>
          <a:p>
            <a:fld id="{05AD7B4A-18A6-AF4F-A22E-139A342BB38C}" type="slidenum">
              <a:rPr lang="en-US" smtClean="0"/>
              <a:pPr/>
              <a:t>‹#›</a:t>
            </a:fld>
            <a:endParaRPr lang="en-US"/>
          </a:p>
        </p:txBody>
      </p:sp>
    </p:spTree>
    <p:extLst>
      <p:ext uri="{BB962C8B-B14F-4D97-AF65-F5344CB8AC3E}">
        <p14:creationId xmlns:p14="http://schemas.microsoft.com/office/powerpoint/2010/main" val="320827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12192000" cy="5940000"/>
          </a:xfrm>
        </p:spPr>
        <p:txBody>
          <a:bodyPr/>
          <a:lstStyle/>
          <a:p>
            <a:endParaRPr lang="en-US"/>
          </a:p>
        </p:txBody>
      </p:sp>
      <p:sp>
        <p:nvSpPr>
          <p:cNvPr id="2" name="Footer Placeholder 1">
            <a:extLst>
              <a:ext uri="{FF2B5EF4-FFF2-40B4-BE49-F238E27FC236}">
                <a16:creationId xmlns:a16="http://schemas.microsoft.com/office/drawing/2014/main" id="{BAB78EF0-5AA1-DC41-A587-B1A95A85ABCC}"/>
              </a:ext>
            </a:extLst>
          </p:cNvPr>
          <p:cNvSpPr>
            <a:spLocks noGrp="1"/>
          </p:cNvSpPr>
          <p:nvPr>
            <p:ph type="ftr" sz="quarter" idx="11"/>
          </p:nvPr>
        </p:nvSpPr>
        <p:spPr/>
        <p:txBody>
          <a:bodyPr/>
          <a:lstStyle/>
          <a:p>
            <a:endParaRPr lang="en-US" dirty="0"/>
          </a:p>
        </p:txBody>
      </p:sp>
      <p:sp>
        <p:nvSpPr>
          <p:cNvPr id="6" name="Text Placeholder 5">
            <a:extLst>
              <a:ext uri="{FF2B5EF4-FFF2-40B4-BE49-F238E27FC236}">
                <a16:creationId xmlns:a16="http://schemas.microsoft.com/office/drawing/2014/main" id="{2DDCDE9E-E087-524C-8D2D-B8F820792D5B}"/>
              </a:ext>
            </a:extLst>
          </p:cNvPr>
          <p:cNvSpPr>
            <a:spLocks noGrp="1"/>
          </p:cNvSpPr>
          <p:nvPr>
            <p:ph type="body" sz="quarter" idx="12" hasCustomPrompt="1"/>
          </p:nvPr>
        </p:nvSpPr>
        <p:spPr>
          <a:xfrm>
            <a:off x="1056000" y="6138000"/>
            <a:ext cx="10080000" cy="536069"/>
          </a:xfrm>
        </p:spPr>
        <p:txBody>
          <a:bodyPr anchor="ctr">
            <a:no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Single line caption</a:t>
            </a:r>
          </a:p>
        </p:txBody>
      </p:sp>
      <p:sp>
        <p:nvSpPr>
          <p:cNvPr id="4" name="Slide Number Placeholder 3">
            <a:extLst>
              <a:ext uri="{FF2B5EF4-FFF2-40B4-BE49-F238E27FC236}">
                <a16:creationId xmlns:a16="http://schemas.microsoft.com/office/drawing/2014/main" id="{08D0126C-8D87-8A4C-BC63-C38474B2CE61}"/>
              </a:ext>
            </a:extLst>
          </p:cNvPr>
          <p:cNvSpPr>
            <a:spLocks noGrp="1"/>
          </p:cNvSpPr>
          <p:nvPr>
            <p:ph type="sldNum" sz="quarter" idx="13"/>
          </p:nvPr>
        </p:nvSpPr>
        <p:spPr/>
        <p:txBody>
          <a:bodyPr/>
          <a:lstStyle/>
          <a:p>
            <a:fld id="{05AD7B4A-18A6-AF4F-A22E-139A342BB38C}" type="slidenum">
              <a:rPr lang="en-US" smtClean="0"/>
              <a:pPr/>
              <a:t>‹#›</a:t>
            </a:fld>
            <a:endParaRPr lang="en-US"/>
          </a:p>
        </p:txBody>
      </p:sp>
    </p:spTree>
    <p:extLst>
      <p:ext uri="{BB962C8B-B14F-4D97-AF65-F5344CB8AC3E}">
        <p14:creationId xmlns:p14="http://schemas.microsoft.com/office/powerpoint/2010/main" val="368814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119D-145C-FC40-BAD3-A9EED90FCAEE}"/>
              </a:ext>
            </a:extLst>
          </p:cNvPr>
          <p:cNvSpPr>
            <a:spLocks noGrp="1"/>
          </p:cNvSpPr>
          <p:nvPr>
            <p:ph type="title" hasCustomPrompt="1"/>
          </p:nvPr>
        </p:nvSpPr>
        <p:spPr/>
        <p:txBody>
          <a:bodyPr/>
          <a:lstStyle>
            <a:lvl1pPr>
              <a:defRPr/>
            </a:lvl1pPr>
          </a:lstStyle>
          <a:p>
            <a:r>
              <a:rPr lang="en-US" dirty="0"/>
              <a:t>Slide title (keep it short)</a:t>
            </a:r>
          </a:p>
        </p:txBody>
      </p:sp>
      <p:sp>
        <p:nvSpPr>
          <p:cNvPr id="3" name="Footer Placeholder 2">
            <a:extLst>
              <a:ext uri="{FF2B5EF4-FFF2-40B4-BE49-F238E27FC236}">
                <a16:creationId xmlns:a16="http://schemas.microsoft.com/office/drawing/2014/main" id="{1DC7E48B-648A-0547-9AE1-CAB6532A31F1}"/>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264FE135-4D8C-A048-8366-10910D2505A0}"/>
              </a:ext>
            </a:extLst>
          </p:cNvPr>
          <p:cNvSpPr>
            <a:spLocks noGrp="1"/>
          </p:cNvSpPr>
          <p:nvPr>
            <p:ph type="sldNum" sz="quarter" idx="11"/>
          </p:nvPr>
        </p:nvSpPr>
        <p:spPr/>
        <p:txBody>
          <a:bodyPr/>
          <a:lstStyle/>
          <a:p>
            <a:fld id="{05AD7B4A-18A6-AF4F-A22E-139A342BB38C}" type="slidenum">
              <a:rPr lang="en-US" smtClean="0"/>
              <a:pPr/>
              <a:t>‹#›</a:t>
            </a:fld>
            <a:endParaRPr lang="en-US"/>
          </a:p>
        </p:txBody>
      </p:sp>
    </p:spTree>
    <p:extLst>
      <p:ext uri="{BB962C8B-B14F-4D97-AF65-F5344CB8AC3E}">
        <p14:creationId xmlns:p14="http://schemas.microsoft.com/office/powerpoint/2010/main" val="127529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C76E-FBA1-D844-9D70-22C73009DBA6}"/>
              </a:ext>
            </a:extLst>
          </p:cNvPr>
          <p:cNvSpPr>
            <a:spLocks noGrp="1"/>
          </p:cNvSpPr>
          <p:nvPr>
            <p:ph type="title" hasCustomPrompt="1"/>
          </p:nvPr>
        </p:nvSpPr>
        <p:spPr/>
        <p:txBody>
          <a:bodyPr/>
          <a:lstStyle/>
          <a:p>
            <a:r>
              <a:rPr lang="en-US" dirty="0"/>
              <a:t>Contents</a:t>
            </a:r>
          </a:p>
        </p:txBody>
      </p:sp>
      <p:sp>
        <p:nvSpPr>
          <p:cNvPr id="3" name="Content Placeholder 2">
            <a:extLst>
              <a:ext uri="{FF2B5EF4-FFF2-40B4-BE49-F238E27FC236}">
                <a16:creationId xmlns:a16="http://schemas.microsoft.com/office/drawing/2014/main" id="{FC94EF56-FAF0-FF4C-AAFF-2DCB5A93FF24}"/>
              </a:ext>
            </a:extLst>
          </p:cNvPr>
          <p:cNvSpPr>
            <a:spLocks noGrp="1"/>
          </p:cNvSpPr>
          <p:nvPr>
            <p:ph idx="1" hasCustomPrompt="1"/>
          </p:nvPr>
        </p:nvSpPr>
        <p:spPr>
          <a:xfrm>
            <a:off x="360000" y="4775422"/>
            <a:ext cx="5736000" cy="2082578"/>
          </a:xfrm>
          <a:solidFill>
            <a:srgbClr val="FFFFFF"/>
          </a:solidFill>
        </p:spPr>
        <p:txBody>
          <a:bodyPr wrap="square" lIns="180000" tIns="180000" rIns="180000" bIns="917999" anchor="b">
            <a:spAutoFit/>
          </a:bodyPr>
          <a:lstStyle>
            <a:lvl1pPr marL="342900" indent="-342900">
              <a:buFont typeface="+mj-lt"/>
              <a:buAutoNum type="arabicPeriod"/>
              <a:defRPr lang="en-US" sz="2400" b="1" kern="1200" baseline="0" dirty="0">
                <a:solidFill>
                  <a:schemeClr val="bg1"/>
                </a:solidFill>
                <a:latin typeface="+mn-lt"/>
                <a:ea typeface="+mn-ea"/>
                <a:cs typeface="+mn-cs"/>
              </a:defRPr>
            </a:lvl1pPr>
            <a:lvl2pPr marL="457200" indent="0">
              <a:buNone/>
              <a:defRPr sz="1800" b="1">
                <a:solidFill>
                  <a:schemeClr val="accent6"/>
                </a:solidFill>
              </a:defRPr>
            </a:lvl2pPr>
            <a:lvl3pPr marL="914400" indent="0">
              <a:buNone/>
              <a:defRPr sz="2400" b="1">
                <a:solidFill>
                  <a:schemeClr val="accent6"/>
                </a:solidFill>
              </a:defRPr>
            </a:lvl3pPr>
            <a:lvl4pPr marL="1371600" indent="0">
              <a:buNone/>
              <a:defRPr sz="2400" b="1">
                <a:solidFill>
                  <a:schemeClr val="accent6"/>
                </a:solidFill>
              </a:defRPr>
            </a:lvl4pPr>
            <a:lvl5pPr marL="1828800" indent="0">
              <a:buNone/>
              <a:defRPr sz="2400" b="1">
                <a:solidFill>
                  <a:schemeClr val="accent6"/>
                </a:solidFill>
              </a:defRPr>
            </a:lvl5pPr>
          </a:lstStyle>
          <a:p>
            <a:pPr marL="342900" lvl="0" indent="-342900" algn="l" defTabSz="914400" rtl="0" eaLnBrk="1" latinLnBrk="0" hangingPunct="1">
              <a:lnSpc>
                <a:spcPct val="120000"/>
              </a:lnSpc>
              <a:spcBef>
                <a:spcPts val="1000"/>
              </a:spcBef>
              <a:buClr>
                <a:schemeClr val="accent1"/>
              </a:buClr>
            </a:pPr>
            <a:r>
              <a:rPr lang="en-US" dirty="0"/>
              <a:t>Click to add agenda item</a:t>
            </a:r>
          </a:p>
          <a:p>
            <a:pPr marL="342900" lvl="0" indent="-342900" algn="l" defTabSz="914400" rtl="0" eaLnBrk="1" latinLnBrk="0" hangingPunct="1">
              <a:lnSpc>
                <a:spcPct val="120000"/>
              </a:lnSpc>
              <a:spcBef>
                <a:spcPts val="1000"/>
              </a:spcBef>
              <a:buClr>
                <a:schemeClr val="accent1"/>
              </a:buClr>
            </a:pPr>
            <a:r>
              <a:rPr lang="en-US" dirty="0"/>
              <a:t>The box resizes automatically</a:t>
            </a:r>
          </a:p>
        </p:txBody>
      </p:sp>
      <p:sp>
        <p:nvSpPr>
          <p:cNvPr id="6" name="Footer Placeholder 5">
            <a:extLst>
              <a:ext uri="{FF2B5EF4-FFF2-40B4-BE49-F238E27FC236}">
                <a16:creationId xmlns:a16="http://schemas.microsoft.com/office/drawing/2014/main" id="{64C627C6-6D10-1E4D-81DB-1D71C3493646}"/>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586613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C76E-FBA1-D844-9D70-22C73009DBA6}"/>
              </a:ext>
            </a:extLst>
          </p:cNvPr>
          <p:cNvSpPr>
            <a:spLocks noGrp="1"/>
          </p:cNvSpPr>
          <p:nvPr>
            <p:ph type="title" hasCustomPrompt="1"/>
          </p:nvPr>
        </p:nvSpPr>
        <p:spPr/>
        <p:txBody>
          <a:bodyPr/>
          <a:lstStyle>
            <a:lvl1pPr>
              <a:defRPr/>
            </a:lvl1pPr>
          </a:lstStyle>
          <a:p>
            <a:r>
              <a:rPr lang="en-US" dirty="0"/>
              <a:t>Slide title (keep it short)</a:t>
            </a:r>
          </a:p>
        </p:txBody>
      </p:sp>
      <p:sp>
        <p:nvSpPr>
          <p:cNvPr id="3" name="Content Placeholder 2">
            <a:extLst>
              <a:ext uri="{FF2B5EF4-FFF2-40B4-BE49-F238E27FC236}">
                <a16:creationId xmlns:a16="http://schemas.microsoft.com/office/drawing/2014/main" id="{FC94EF56-FAF0-FF4C-AAFF-2DCB5A93FF24}"/>
              </a:ext>
            </a:extLst>
          </p:cNvPr>
          <p:cNvSpPr>
            <a:spLocks noGrp="1"/>
          </p:cNvSpPr>
          <p:nvPr>
            <p:ph idx="1" hasCustomPrompt="1"/>
          </p:nvPr>
        </p:nvSpPr>
        <p:spPr/>
        <p:txBody>
          <a:bodyPr/>
          <a:lstStyle/>
          <a:p>
            <a:pPr lvl="0"/>
            <a:r>
              <a:rPr lang="en-US" dirty="0"/>
              <a:t>Click to edit text</a:t>
            </a:r>
          </a:p>
          <a:p>
            <a:pPr lvl="1"/>
            <a:r>
              <a:rPr lang="en-US" dirty="0"/>
              <a:t>Second level</a:t>
            </a:r>
          </a:p>
        </p:txBody>
      </p:sp>
      <p:sp>
        <p:nvSpPr>
          <p:cNvPr id="5" name="Slide Number Placeholder 4">
            <a:extLst>
              <a:ext uri="{FF2B5EF4-FFF2-40B4-BE49-F238E27FC236}">
                <a16:creationId xmlns:a16="http://schemas.microsoft.com/office/drawing/2014/main" id="{FC2D210F-E3CD-0942-9C83-4DCC96371F55}"/>
              </a:ext>
            </a:extLst>
          </p:cNvPr>
          <p:cNvSpPr>
            <a:spLocks noGrp="1"/>
          </p:cNvSpPr>
          <p:nvPr>
            <p:ph type="sldNum" sz="quarter" idx="11"/>
          </p:nvPr>
        </p:nvSpPr>
        <p:spPr/>
        <p:txBody>
          <a:bodyPr/>
          <a:lstStyle/>
          <a:p>
            <a:fld id="{05AD7B4A-18A6-AF4F-A22E-139A342BB38C}" type="slidenum">
              <a:rPr lang="en-US" smtClean="0"/>
              <a:pPr/>
              <a:t>‹#›</a:t>
            </a:fld>
            <a:endParaRPr lang="en-US"/>
          </a:p>
        </p:txBody>
      </p:sp>
      <p:sp>
        <p:nvSpPr>
          <p:cNvPr id="6" name="Footer Placeholder 5">
            <a:extLst>
              <a:ext uri="{FF2B5EF4-FFF2-40B4-BE49-F238E27FC236}">
                <a16:creationId xmlns:a16="http://schemas.microsoft.com/office/drawing/2014/main" id="{64C627C6-6D10-1E4D-81DB-1D71C3493646}"/>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10716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C76E-FBA1-D844-9D70-22C73009DBA6}"/>
              </a:ext>
            </a:extLst>
          </p:cNvPr>
          <p:cNvSpPr>
            <a:spLocks noGrp="1"/>
          </p:cNvSpPr>
          <p:nvPr>
            <p:ph type="title" hasCustomPrompt="1"/>
          </p:nvPr>
        </p:nvSpPr>
        <p:spPr>
          <a:xfrm>
            <a:off x="360000" y="360000"/>
            <a:ext cx="9580834" cy="360000"/>
          </a:xfrm>
        </p:spPr>
        <p:txBody>
          <a:bodyPr/>
          <a:lstStyle>
            <a:lvl1pPr>
              <a:defRPr sz="1600"/>
            </a:lvl1pPr>
          </a:lstStyle>
          <a:p>
            <a:r>
              <a:rPr lang="en-US" dirty="0"/>
              <a:t>Slide title (keep it short)</a:t>
            </a:r>
          </a:p>
        </p:txBody>
      </p:sp>
      <p:sp>
        <p:nvSpPr>
          <p:cNvPr id="3" name="Content Placeholder 2">
            <a:extLst>
              <a:ext uri="{FF2B5EF4-FFF2-40B4-BE49-F238E27FC236}">
                <a16:creationId xmlns:a16="http://schemas.microsoft.com/office/drawing/2014/main" id="{FC94EF56-FAF0-FF4C-AAFF-2DCB5A93FF24}"/>
              </a:ext>
            </a:extLst>
          </p:cNvPr>
          <p:cNvSpPr>
            <a:spLocks noGrp="1"/>
          </p:cNvSpPr>
          <p:nvPr>
            <p:ph idx="1" hasCustomPrompt="1"/>
          </p:nvPr>
        </p:nvSpPr>
        <p:spPr>
          <a:xfrm>
            <a:off x="360001" y="1079999"/>
            <a:ext cx="9580834" cy="5040000"/>
          </a:xfrm>
        </p:spPr>
        <p:txBody>
          <a:bodyPr/>
          <a:lstStyle/>
          <a:p>
            <a:pPr lvl="0"/>
            <a:r>
              <a:rPr lang="en-US" dirty="0"/>
              <a:t>Click to edit text</a:t>
            </a:r>
          </a:p>
          <a:p>
            <a:pPr lvl="1"/>
            <a:r>
              <a:rPr lang="en-US" dirty="0"/>
              <a:t>Second level</a:t>
            </a:r>
          </a:p>
        </p:txBody>
      </p:sp>
      <p:sp>
        <p:nvSpPr>
          <p:cNvPr id="5" name="Slide Number Placeholder 4">
            <a:extLst>
              <a:ext uri="{FF2B5EF4-FFF2-40B4-BE49-F238E27FC236}">
                <a16:creationId xmlns:a16="http://schemas.microsoft.com/office/drawing/2014/main" id="{FC2D210F-E3CD-0942-9C83-4DCC96371F55}"/>
              </a:ext>
            </a:extLst>
          </p:cNvPr>
          <p:cNvSpPr>
            <a:spLocks noGrp="1"/>
          </p:cNvSpPr>
          <p:nvPr>
            <p:ph type="sldNum" sz="quarter" idx="11"/>
          </p:nvPr>
        </p:nvSpPr>
        <p:spPr/>
        <p:txBody>
          <a:bodyPr/>
          <a:lstStyle/>
          <a:p>
            <a:fld id="{6C7A1674-137C-4FC0-A468-1ACCEE7E3307}" type="slidenum">
              <a:rPr lang="en-IN" smtClean="0"/>
              <a:t>‹#›</a:t>
            </a:fld>
            <a:endParaRPr lang="en-IN"/>
          </a:p>
        </p:txBody>
      </p:sp>
      <p:sp>
        <p:nvSpPr>
          <p:cNvPr id="6" name="Footer Placeholder 5">
            <a:extLst>
              <a:ext uri="{FF2B5EF4-FFF2-40B4-BE49-F238E27FC236}">
                <a16:creationId xmlns:a16="http://schemas.microsoft.com/office/drawing/2014/main" id="{64C627C6-6D10-1E4D-81DB-1D71C3493646}"/>
              </a:ext>
            </a:extLst>
          </p:cNvPr>
          <p:cNvSpPr>
            <a:spLocks noGrp="1"/>
          </p:cNvSpPr>
          <p:nvPr>
            <p:ph type="ftr" sz="quarter" idx="12"/>
          </p:nvPr>
        </p:nvSpPr>
        <p:spPr/>
        <p:txBody>
          <a:bodyPr/>
          <a:lstStyle/>
          <a:p>
            <a:endParaRPr lang="en-IN"/>
          </a:p>
        </p:txBody>
      </p:sp>
    </p:spTree>
    <p:extLst>
      <p:ext uri="{BB962C8B-B14F-4D97-AF65-F5344CB8AC3E}">
        <p14:creationId xmlns:p14="http://schemas.microsoft.com/office/powerpoint/2010/main" val="35488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Picture with 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12192000" cy="6858000"/>
          </a:xfrm>
          <a:noFill/>
        </p:spPr>
        <p:txBody>
          <a:bodyPr/>
          <a:lstStyle/>
          <a:p>
            <a:endParaRPr lang="en-US" dirty="0"/>
          </a:p>
        </p:txBody>
      </p:sp>
      <p:sp>
        <p:nvSpPr>
          <p:cNvPr id="6" name="Footer Placeholder 5">
            <a:extLst>
              <a:ext uri="{FF2B5EF4-FFF2-40B4-BE49-F238E27FC236}">
                <a16:creationId xmlns:a16="http://schemas.microsoft.com/office/drawing/2014/main" id="{F7A1EE1A-535D-3543-A988-0C5933B5C6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14B44DB-FADF-D74E-804C-CF8C1D48D43F}"/>
              </a:ext>
            </a:extLst>
          </p:cNvPr>
          <p:cNvSpPr>
            <a:spLocks noGrp="1"/>
          </p:cNvSpPr>
          <p:nvPr>
            <p:ph type="sldNum" sz="quarter" idx="12"/>
          </p:nvPr>
        </p:nvSpPr>
        <p:spPr/>
        <p:txBody>
          <a:bodyPr/>
          <a:lstStyle/>
          <a:p>
            <a:fld id="{AB29309D-5D30-A64E-94AB-C72A3FEA9BDE}" type="slidenum">
              <a:rPr lang="en-US" smtClean="0"/>
              <a:pPr/>
              <a:t>‹#›</a:t>
            </a:fld>
            <a:r>
              <a:rPr lang="en-US"/>
              <a:t>                                                   </a:t>
            </a:r>
            <a:endParaRPr lang="en-US" dirty="0"/>
          </a:p>
        </p:txBody>
      </p:sp>
      <p:sp>
        <p:nvSpPr>
          <p:cNvPr id="8" name="Title 7">
            <a:extLst>
              <a:ext uri="{FF2B5EF4-FFF2-40B4-BE49-F238E27FC236}">
                <a16:creationId xmlns:a16="http://schemas.microsoft.com/office/drawing/2014/main" id="{70191886-B888-C649-B795-2480974CD8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184586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1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12192000" cy="5948363"/>
          </a:xfrm>
        </p:spPr>
        <p:txBody>
          <a:bodyPr/>
          <a:lstStyle/>
          <a:p>
            <a:endParaRPr lang="en-US"/>
          </a:p>
        </p:txBody>
      </p:sp>
      <p:sp>
        <p:nvSpPr>
          <p:cNvPr id="2" name="Footer Placeholder 1">
            <a:extLst>
              <a:ext uri="{FF2B5EF4-FFF2-40B4-BE49-F238E27FC236}">
                <a16:creationId xmlns:a16="http://schemas.microsoft.com/office/drawing/2014/main" id="{BAB78EF0-5AA1-DC41-A587-B1A95A85ABCC}"/>
              </a:ext>
            </a:extLst>
          </p:cNvPr>
          <p:cNvSpPr>
            <a:spLocks noGrp="1"/>
          </p:cNvSpPr>
          <p:nvPr>
            <p:ph type="ftr" sz="quarter" idx="11"/>
          </p:nvPr>
        </p:nvSpPr>
        <p:spPr/>
        <p:txBody>
          <a:bodyPr/>
          <a:lstStyle/>
          <a:p>
            <a:endParaRPr lang="en-US" dirty="0"/>
          </a:p>
        </p:txBody>
      </p:sp>
      <p:sp>
        <p:nvSpPr>
          <p:cNvPr id="6" name="Text Placeholder 5">
            <a:extLst>
              <a:ext uri="{FF2B5EF4-FFF2-40B4-BE49-F238E27FC236}">
                <a16:creationId xmlns:a16="http://schemas.microsoft.com/office/drawing/2014/main" id="{2DDCDE9E-E087-524C-8D2D-B8F820792D5B}"/>
              </a:ext>
            </a:extLst>
          </p:cNvPr>
          <p:cNvSpPr>
            <a:spLocks noGrp="1"/>
          </p:cNvSpPr>
          <p:nvPr>
            <p:ph type="body" sz="quarter" idx="12" hasCustomPrompt="1"/>
          </p:nvPr>
        </p:nvSpPr>
        <p:spPr>
          <a:xfrm>
            <a:off x="1056000" y="6138000"/>
            <a:ext cx="10080000" cy="536069"/>
          </a:xfrm>
        </p:spPr>
        <p:txBody>
          <a:bodyPr anchor="ctr">
            <a:no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Single line caption</a:t>
            </a:r>
          </a:p>
        </p:txBody>
      </p:sp>
      <p:sp>
        <p:nvSpPr>
          <p:cNvPr id="7" name="Title 6">
            <a:extLst>
              <a:ext uri="{FF2B5EF4-FFF2-40B4-BE49-F238E27FC236}">
                <a16:creationId xmlns:a16="http://schemas.microsoft.com/office/drawing/2014/main" id="{20957D06-4488-A04D-B470-7687930A7277}"/>
              </a:ext>
            </a:extLst>
          </p:cNvPr>
          <p:cNvSpPr>
            <a:spLocks noGrp="1"/>
          </p:cNvSpPr>
          <p:nvPr>
            <p:ph type="title" hasCustomPrompt="1"/>
          </p:nvPr>
        </p:nvSpPr>
        <p:spPr/>
        <p:txBody>
          <a:bodyPr/>
          <a:lstStyle>
            <a:lvl1pPr>
              <a:defRPr>
                <a:solidFill>
                  <a:schemeClr val="tx1"/>
                </a:solidFill>
              </a:defRPr>
            </a:lvl1pPr>
          </a:lstStyle>
          <a:p>
            <a:r>
              <a:rPr lang="en-US" dirty="0"/>
              <a:t>Slide title (keep it short)</a:t>
            </a:r>
          </a:p>
        </p:txBody>
      </p:sp>
      <p:sp>
        <p:nvSpPr>
          <p:cNvPr id="4" name="Slide Number Placeholder 3">
            <a:extLst>
              <a:ext uri="{FF2B5EF4-FFF2-40B4-BE49-F238E27FC236}">
                <a16:creationId xmlns:a16="http://schemas.microsoft.com/office/drawing/2014/main" id="{08D0126C-8D87-8A4C-BC63-C38474B2CE61}"/>
              </a:ext>
            </a:extLst>
          </p:cNvPr>
          <p:cNvSpPr>
            <a:spLocks noGrp="1"/>
          </p:cNvSpPr>
          <p:nvPr>
            <p:ph type="sldNum" sz="quarter" idx="13"/>
          </p:nvPr>
        </p:nvSpPr>
        <p:spPr/>
        <p:txBody>
          <a:bodyPr/>
          <a:lstStyle/>
          <a:p>
            <a:fld id="{05AD7B4A-18A6-AF4F-A22E-139A342BB38C}" type="slidenum">
              <a:rPr lang="en-US" smtClean="0"/>
              <a:pPr/>
              <a:t>‹#›</a:t>
            </a:fld>
            <a:endParaRPr lang="en-US"/>
          </a:p>
        </p:txBody>
      </p:sp>
    </p:spTree>
    <p:extLst>
      <p:ext uri="{BB962C8B-B14F-4D97-AF65-F5344CB8AC3E}">
        <p14:creationId xmlns:p14="http://schemas.microsoft.com/office/powerpoint/2010/main" val="272523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Picture with Giant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12192000" cy="6858000"/>
          </a:xfrm>
          <a:noFill/>
        </p:spPr>
        <p:txBody>
          <a:bodyPr/>
          <a:lstStyle>
            <a:lvl1pPr>
              <a:defRPr>
                <a:solidFill>
                  <a:schemeClr val="tx1"/>
                </a:solidFill>
              </a:defRPr>
            </a:lvl1pPr>
          </a:lstStyle>
          <a:p>
            <a:endParaRPr lang="en-US"/>
          </a:p>
        </p:txBody>
      </p:sp>
      <p:sp>
        <p:nvSpPr>
          <p:cNvPr id="2" name="Footer Placeholder 1">
            <a:extLst>
              <a:ext uri="{FF2B5EF4-FFF2-40B4-BE49-F238E27FC236}">
                <a16:creationId xmlns:a16="http://schemas.microsoft.com/office/drawing/2014/main" id="{BAB78EF0-5AA1-DC41-A587-B1A95A85ABCC}"/>
              </a:ext>
            </a:extLst>
          </p:cNvPr>
          <p:cNvSpPr>
            <a:spLocks noGrp="1"/>
          </p:cNvSpPr>
          <p:nvPr>
            <p:ph type="ftr" sz="quarter" idx="11"/>
          </p:nvPr>
        </p:nvSpPr>
        <p:spPr/>
        <p:txBody>
          <a:bodyPr/>
          <a:lstStyle/>
          <a:p>
            <a:endParaRPr lang="en-US" dirty="0"/>
          </a:p>
        </p:txBody>
      </p:sp>
      <p:sp>
        <p:nvSpPr>
          <p:cNvPr id="7" name="Title 6">
            <a:extLst>
              <a:ext uri="{FF2B5EF4-FFF2-40B4-BE49-F238E27FC236}">
                <a16:creationId xmlns:a16="http://schemas.microsoft.com/office/drawing/2014/main" id="{20957D06-4488-A04D-B470-7687930A7277}"/>
              </a:ext>
            </a:extLst>
          </p:cNvPr>
          <p:cNvSpPr>
            <a:spLocks noGrp="1"/>
          </p:cNvSpPr>
          <p:nvPr>
            <p:ph type="title" hasCustomPrompt="1"/>
          </p:nvPr>
        </p:nvSpPr>
        <p:spPr>
          <a:xfrm>
            <a:off x="359999" y="1989000"/>
            <a:ext cx="11453941" cy="2880000"/>
          </a:xfrm>
        </p:spPr>
        <p:txBody>
          <a:bodyPr anchor="ctr">
            <a:normAutofit/>
          </a:bodyPr>
          <a:lstStyle>
            <a:lvl1pPr>
              <a:defRPr sz="9600">
                <a:solidFill>
                  <a:schemeClr val="tx1"/>
                </a:solidFill>
                <a:effectLst>
                  <a:outerShdw blurRad="812800" dir="5400000" algn="t" rotWithShape="0">
                    <a:schemeClr val="bg1">
                      <a:alpha val="20000"/>
                    </a:schemeClr>
                  </a:outerShdw>
                </a:effectLst>
              </a:defRPr>
            </a:lvl1pPr>
          </a:lstStyle>
          <a:p>
            <a:r>
              <a:rPr lang="en-US" dirty="0"/>
              <a:t>Slide title</a:t>
            </a:r>
            <a:br>
              <a:rPr lang="en-US" dirty="0"/>
            </a:br>
            <a:r>
              <a:rPr lang="en-US" dirty="0"/>
              <a:t>(keep it short)</a:t>
            </a:r>
          </a:p>
        </p:txBody>
      </p:sp>
      <p:sp>
        <p:nvSpPr>
          <p:cNvPr id="4" name="Slide Number Placeholder 3">
            <a:extLst>
              <a:ext uri="{FF2B5EF4-FFF2-40B4-BE49-F238E27FC236}">
                <a16:creationId xmlns:a16="http://schemas.microsoft.com/office/drawing/2014/main" id="{08D0126C-8D87-8A4C-BC63-C38474B2CE61}"/>
              </a:ext>
            </a:extLst>
          </p:cNvPr>
          <p:cNvSpPr>
            <a:spLocks noGrp="1"/>
          </p:cNvSpPr>
          <p:nvPr>
            <p:ph type="sldNum" sz="quarter" idx="13"/>
          </p:nvPr>
        </p:nvSpPr>
        <p:spPr/>
        <p:txBody>
          <a:bodyPr/>
          <a:lstStyle/>
          <a:p>
            <a:fld id="{05AD7B4A-18A6-AF4F-A22E-139A342BB38C}" type="slidenum">
              <a:rPr lang="en-US" smtClean="0"/>
              <a:pPr/>
              <a:t>‹#›</a:t>
            </a:fld>
            <a:endParaRPr lang="en-US"/>
          </a:p>
        </p:txBody>
      </p:sp>
    </p:spTree>
    <p:extLst>
      <p:ext uri="{BB962C8B-B14F-4D97-AF65-F5344CB8AC3E}">
        <p14:creationId xmlns:p14="http://schemas.microsoft.com/office/powerpoint/2010/main" val="161915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 Pictur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6096000" cy="6858000"/>
          </a:xfrm>
        </p:spPr>
        <p:txBody>
          <a:bodyPr/>
          <a:lstStyle/>
          <a:p>
            <a:endParaRPr lang="en-US"/>
          </a:p>
        </p:txBody>
      </p:sp>
      <p:sp>
        <p:nvSpPr>
          <p:cNvPr id="4" name="Picture Placeholder 2">
            <a:extLst>
              <a:ext uri="{FF2B5EF4-FFF2-40B4-BE49-F238E27FC236}">
                <a16:creationId xmlns:a16="http://schemas.microsoft.com/office/drawing/2014/main" id="{112B33AE-163F-9545-8A11-4AEC4EED00C1}"/>
              </a:ext>
            </a:extLst>
          </p:cNvPr>
          <p:cNvSpPr>
            <a:spLocks noGrp="1"/>
          </p:cNvSpPr>
          <p:nvPr>
            <p:ph type="pic" sz="quarter" idx="11"/>
          </p:nvPr>
        </p:nvSpPr>
        <p:spPr>
          <a:xfrm>
            <a:off x="6096000" y="0"/>
            <a:ext cx="6096000" cy="6858000"/>
          </a:xfrm>
        </p:spPr>
        <p:txBody>
          <a:bodyPr/>
          <a:lstStyle/>
          <a:p>
            <a:endParaRPr lang="en-US"/>
          </a:p>
        </p:txBody>
      </p:sp>
      <p:sp>
        <p:nvSpPr>
          <p:cNvPr id="6" name="Footer Placeholder 5">
            <a:extLst>
              <a:ext uri="{FF2B5EF4-FFF2-40B4-BE49-F238E27FC236}">
                <a16:creationId xmlns:a16="http://schemas.microsoft.com/office/drawing/2014/main" id="{344E029E-7F98-EC48-8DC9-0B5FBB0CCA6C}"/>
              </a:ext>
            </a:extLst>
          </p:cNvPr>
          <p:cNvSpPr>
            <a:spLocks noGrp="1"/>
          </p:cNvSpPr>
          <p:nvPr>
            <p:ph type="ftr" sz="quarter" idx="12"/>
          </p:nvPr>
        </p:nvSpPr>
        <p:spPr/>
        <p:txBody>
          <a:bodyPr/>
          <a:lstStyle/>
          <a:p>
            <a:endParaRPr lang="en-US" dirty="0"/>
          </a:p>
        </p:txBody>
      </p:sp>
      <p:sp>
        <p:nvSpPr>
          <p:cNvPr id="7" name="Slide Number Placeholder 6">
            <a:extLst>
              <a:ext uri="{FF2B5EF4-FFF2-40B4-BE49-F238E27FC236}">
                <a16:creationId xmlns:a16="http://schemas.microsoft.com/office/drawing/2014/main" id="{028A0B2C-14F4-4341-B2A3-AD6A50DD40F6}"/>
              </a:ext>
            </a:extLst>
          </p:cNvPr>
          <p:cNvSpPr>
            <a:spLocks noGrp="1"/>
          </p:cNvSpPr>
          <p:nvPr>
            <p:ph type="sldNum" sz="quarter" idx="13"/>
          </p:nvPr>
        </p:nvSpPr>
        <p:spPr/>
        <p:txBody>
          <a:bodyPr/>
          <a:lstStyle/>
          <a:p>
            <a:fld id="{AB29309D-5D30-A64E-94AB-C72A3FEA9BDE}" type="slidenum">
              <a:rPr lang="en-US" smtClean="0"/>
              <a:pPr/>
              <a:t>‹#›</a:t>
            </a:fld>
            <a:r>
              <a:rPr lang="en-US"/>
              <a:t>                                                   </a:t>
            </a:r>
            <a:endParaRPr lang="en-US" dirty="0"/>
          </a:p>
        </p:txBody>
      </p:sp>
    </p:spTree>
    <p:extLst>
      <p:ext uri="{BB962C8B-B14F-4D97-AF65-F5344CB8AC3E}">
        <p14:creationId xmlns:p14="http://schemas.microsoft.com/office/powerpoint/2010/main" val="398470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 Pictur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4064399" cy="6858000"/>
          </a:xfrm>
        </p:spPr>
        <p:txBody>
          <a:bodyPr/>
          <a:lstStyle/>
          <a:p>
            <a:endParaRPr lang="en-US"/>
          </a:p>
        </p:txBody>
      </p:sp>
      <p:sp>
        <p:nvSpPr>
          <p:cNvPr id="4" name="Picture Placeholder 2">
            <a:extLst>
              <a:ext uri="{FF2B5EF4-FFF2-40B4-BE49-F238E27FC236}">
                <a16:creationId xmlns:a16="http://schemas.microsoft.com/office/drawing/2014/main" id="{112B33AE-163F-9545-8A11-4AEC4EED00C1}"/>
              </a:ext>
            </a:extLst>
          </p:cNvPr>
          <p:cNvSpPr>
            <a:spLocks noGrp="1"/>
          </p:cNvSpPr>
          <p:nvPr>
            <p:ph type="pic" sz="quarter" idx="11"/>
          </p:nvPr>
        </p:nvSpPr>
        <p:spPr>
          <a:xfrm>
            <a:off x="4063801" y="0"/>
            <a:ext cx="4064399" cy="6858000"/>
          </a:xfrm>
        </p:spPr>
        <p:txBody>
          <a:bodyPr/>
          <a:lstStyle/>
          <a:p>
            <a:endParaRPr lang="en-US"/>
          </a:p>
        </p:txBody>
      </p:sp>
      <p:sp>
        <p:nvSpPr>
          <p:cNvPr id="5" name="Picture Placeholder 2">
            <a:extLst>
              <a:ext uri="{FF2B5EF4-FFF2-40B4-BE49-F238E27FC236}">
                <a16:creationId xmlns:a16="http://schemas.microsoft.com/office/drawing/2014/main" id="{B6FAF2BB-0279-5247-90D9-CD39877BDF93}"/>
              </a:ext>
            </a:extLst>
          </p:cNvPr>
          <p:cNvSpPr>
            <a:spLocks noGrp="1"/>
          </p:cNvSpPr>
          <p:nvPr>
            <p:ph type="pic" sz="quarter" idx="12"/>
          </p:nvPr>
        </p:nvSpPr>
        <p:spPr>
          <a:xfrm>
            <a:off x="8127601" y="0"/>
            <a:ext cx="4064399" cy="6858000"/>
          </a:xfrm>
        </p:spPr>
        <p:txBody>
          <a:bodyPr/>
          <a:lstStyle/>
          <a:p>
            <a:endParaRPr lang="en-US"/>
          </a:p>
        </p:txBody>
      </p:sp>
      <p:sp>
        <p:nvSpPr>
          <p:cNvPr id="7" name="Footer Placeholder 6">
            <a:extLst>
              <a:ext uri="{FF2B5EF4-FFF2-40B4-BE49-F238E27FC236}">
                <a16:creationId xmlns:a16="http://schemas.microsoft.com/office/drawing/2014/main" id="{FDEC9B2D-4C85-4D41-8539-E2233623AE8C}"/>
              </a:ext>
            </a:extLst>
          </p:cNvPr>
          <p:cNvSpPr>
            <a:spLocks noGrp="1"/>
          </p:cNvSpPr>
          <p:nvPr>
            <p:ph type="ftr" sz="quarter" idx="13"/>
          </p:nvPr>
        </p:nvSpPr>
        <p:spPr/>
        <p:txBody>
          <a:bodyPr/>
          <a:lstStyle/>
          <a:p>
            <a:endParaRPr lang="en-US" dirty="0"/>
          </a:p>
        </p:txBody>
      </p:sp>
      <p:sp>
        <p:nvSpPr>
          <p:cNvPr id="8" name="Slide Number Placeholder 7">
            <a:extLst>
              <a:ext uri="{FF2B5EF4-FFF2-40B4-BE49-F238E27FC236}">
                <a16:creationId xmlns:a16="http://schemas.microsoft.com/office/drawing/2014/main" id="{7726CAC3-9701-4241-833A-B547E829B1CD}"/>
              </a:ext>
            </a:extLst>
          </p:cNvPr>
          <p:cNvSpPr>
            <a:spLocks noGrp="1"/>
          </p:cNvSpPr>
          <p:nvPr>
            <p:ph type="sldNum" sz="quarter" idx="14"/>
          </p:nvPr>
        </p:nvSpPr>
        <p:spPr/>
        <p:txBody>
          <a:bodyPr/>
          <a:lstStyle/>
          <a:p>
            <a:fld id="{AB29309D-5D30-A64E-94AB-C72A3FEA9BDE}" type="slidenum">
              <a:rPr lang="en-US" smtClean="0"/>
              <a:pPr/>
              <a:t>‹#›</a:t>
            </a:fld>
            <a:r>
              <a:rPr lang="en-US"/>
              <a:t>                                                   </a:t>
            </a:r>
            <a:endParaRPr lang="en-US" dirty="0"/>
          </a:p>
        </p:txBody>
      </p:sp>
    </p:spTree>
    <p:extLst>
      <p:ext uri="{BB962C8B-B14F-4D97-AF65-F5344CB8AC3E}">
        <p14:creationId xmlns:p14="http://schemas.microsoft.com/office/powerpoint/2010/main" val="416443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4 Pictures">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AECCF376-9F13-8247-A67F-E6F00182E78F}"/>
              </a:ext>
            </a:extLst>
          </p:cNvPr>
          <p:cNvSpPr>
            <a:spLocks noGrp="1"/>
          </p:cNvSpPr>
          <p:nvPr>
            <p:ph type="pic" sz="quarter" idx="13"/>
          </p:nvPr>
        </p:nvSpPr>
        <p:spPr>
          <a:xfrm>
            <a:off x="6096000" y="3429000"/>
            <a:ext cx="6096000" cy="3429000"/>
          </a:xfrm>
        </p:spPr>
        <p:txBody>
          <a:bodyPr/>
          <a:lstStyle/>
          <a:p>
            <a:endParaRPr lang="en-US"/>
          </a:p>
        </p:txBody>
      </p:sp>
      <p:sp>
        <p:nvSpPr>
          <p:cNvPr id="5" name="Picture Placeholder 2">
            <a:extLst>
              <a:ext uri="{FF2B5EF4-FFF2-40B4-BE49-F238E27FC236}">
                <a16:creationId xmlns:a16="http://schemas.microsoft.com/office/drawing/2014/main" id="{02FC332F-FB88-AF4A-870D-1CF6269E05ED}"/>
              </a:ext>
            </a:extLst>
          </p:cNvPr>
          <p:cNvSpPr>
            <a:spLocks noGrp="1"/>
          </p:cNvSpPr>
          <p:nvPr>
            <p:ph type="pic" sz="quarter" idx="12"/>
          </p:nvPr>
        </p:nvSpPr>
        <p:spPr>
          <a:xfrm>
            <a:off x="0" y="3429000"/>
            <a:ext cx="6096000" cy="3429000"/>
          </a:xfrm>
        </p:spPr>
        <p:txBody>
          <a:bodyPr/>
          <a:lstStyle/>
          <a:p>
            <a:endParaRPr lang="en-US"/>
          </a:p>
        </p:txBody>
      </p:sp>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6096000" cy="3429000"/>
          </a:xfrm>
        </p:spPr>
        <p:txBody>
          <a:bodyPr/>
          <a:lstStyle/>
          <a:p>
            <a:endParaRPr lang="en-US"/>
          </a:p>
        </p:txBody>
      </p:sp>
      <p:sp>
        <p:nvSpPr>
          <p:cNvPr id="4" name="Picture Placeholder 2">
            <a:extLst>
              <a:ext uri="{FF2B5EF4-FFF2-40B4-BE49-F238E27FC236}">
                <a16:creationId xmlns:a16="http://schemas.microsoft.com/office/drawing/2014/main" id="{112B33AE-163F-9545-8A11-4AEC4EED00C1}"/>
              </a:ext>
            </a:extLst>
          </p:cNvPr>
          <p:cNvSpPr>
            <a:spLocks noGrp="1"/>
          </p:cNvSpPr>
          <p:nvPr>
            <p:ph type="pic" sz="quarter" idx="11"/>
          </p:nvPr>
        </p:nvSpPr>
        <p:spPr>
          <a:xfrm>
            <a:off x="6096000" y="0"/>
            <a:ext cx="6096000" cy="3429000"/>
          </a:xfrm>
        </p:spPr>
        <p:txBody>
          <a:bodyPr/>
          <a:lstStyle/>
          <a:p>
            <a:endParaRPr lang="en-US"/>
          </a:p>
        </p:txBody>
      </p:sp>
      <p:sp>
        <p:nvSpPr>
          <p:cNvPr id="8" name="Footer Placeholder 7">
            <a:extLst>
              <a:ext uri="{FF2B5EF4-FFF2-40B4-BE49-F238E27FC236}">
                <a16:creationId xmlns:a16="http://schemas.microsoft.com/office/drawing/2014/main" id="{B472C3F3-C330-284E-94DA-0D577DD0AD1F}"/>
              </a:ext>
            </a:extLst>
          </p:cNvPr>
          <p:cNvSpPr>
            <a:spLocks noGrp="1"/>
          </p:cNvSpPr>
          <p:nvPr>
            <p:ph type="ftr" sz="quarter" idx="14"/>
          </p:nvPr>
        </p:nvSpPr>
        <p:spPr/>
        <p:txBody>
          <a:bodyPr/>
          <a:lstStyle/>
          <a:p>
            <a:endParaRPr lang="en-US" dirty="0"/>
          </a:p>
        </p:txBody>
      </p:sp>
      <p:sp>
        <p:nvSpPr>
          <p:cNvPr id="9" name="Slide Number Placeholder 8">
            <a:extLst>
              <a:ext uri="{FF2B5EF4-FFF2-40B4-BE49-F238E27FC236}">
                <a16:creationId xmlns:a16="http://schemas.microsoft.com/office/drawing/2014/main" id="{A9C497AB-41AB-7648-9CDB-903C6AD116CC}"/>
              </a:ext>
            </a:extLst>
          </p:cNvPr>
          <p:cNvSpPr>
            <a:spLocks noGrp="1"/>
          </p:cNvSpPr>
          <p:nvPr>
            <p:ph type="sldNum" sz="quarter" idx="15"/>
          </p:nvPr>
        </p:nvSpPr>
        <p:spPr/>
        <p:txBody>
          <a:bodyPr/>
          <a:lstStyle/>
          <a:p>
            <a:fld id="{AB29309D-5D30-A64E-94AB-C72A3FEA9BDE}" type="slidenum">
              <a:rPr lang="en-US" smtClean="0"/>
              <a:pPr/>
              <a:t>‹#›</a:t>
            </a:fld>
            <a:r>
              <a:rPr lang="en-US"/>
              <a:t>                                                   </a:t>
            </a:r>
            <a:endParaRPr lang="en-US" dirty="0"/>
          </a:p>
        </p:txBody>
      </p:sp>
    </p:spTree>
    <p:extLst>
      <p:ext uri="{BB962C8B-B14F-4D97-AF65-F5344CB8AC3E}">
        <p14:creationId xmlns:p14="http://schemas.microsoft.com/office/powerpoint/2010/main" val="111496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5 Pictures">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07E6DFB6-219E-534C-BD8C-ED24463D8830}"/>
              </a:ext>
            </a:extLst>
          </p:cNvPr>
          <p:cNvSpPr>
            <a:spLocks noGrp="1"/>
          </p:cNvSpPr>
          <p:nvPr>
            <p:ph type="pic" sz="quarter" idx="15"/>
          </p:nvPr>
        </p:nvSpPr>
        <p:spPr>
          <a:xfrm>
            <a:off x="8127601" y="3429000"/>
            <a:ext cx="4064399" cy="3429000"/>
          </a:xfrm>
        </p:spPr>
        <p:txBody>
          <a:bodyPr/>
          <a:lstStyle/>
          <a:p>
            <a:endParaRPr lang="en-US"/>
          </a:p>
        </p:txBody>
      </p:sp>
      <p:sp>
        <p:nvSpPr>
          <p:cNvPr id="7" name="Picture Placeholder 2">
            <a:extLst>
              <a:ext uri="{FF2B5EF4-FFF2-40B4-BE49-F238E27FC236}">
                <a16:creationId xmlns:a16="http://schemas.microsoft.com/office/drawing/2014/main" id="{9E68EB46-53D5-4D42-AEEB-8A743AEF5714}"/>
              </a:ext>
            </a:extLst>
          </p:cNvPr>
          <p:cNvSpPr>
            <a:spLocks noGrp="1"/>
          </p:cNvSpPr>
          <p:nvPr>
            <p:ph type="pic" sz="quarter" idx="13"/>
          </p:nvPr>
        </p:nvSpPr>
        <p:spPr>
          <a:xfrm>
            <a:off x="0" y="3429000"/>
            <a:ext cx="4064399" cy="3429000"/>
          </a:xfrm>
        </p:spPr>
        <p:txBody>
          <a:bodyPr/>
          <a:lstStyle/>
          <a:p>
            <a:endParaRPr lang="en-US" dirty="0"/>
          </a:p>
        </p:txBody>
      </p:sp>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6096000" cy="3429000"/>
          </a:xfrm>
        </p:spPr>
        <p:txBody>
          <a:bodyPr/>
          <a:lstStyle/>
          <a:p>
            <a:endParaRPr lang="en-US"/>
          </a:p>
        </p:txBody>
      </p:sp>
      <p:sp>
        <p:nvSpPr>
          <p:cNvPr id="4" name="Picture Placeholder 2">
            <a:extLst>
              <a:ext uri="{FF2B5EF4-FFF2-40B4-BE49-F238E27FC236}">
                <a16:creationId xmlns:a16="http://schemas.microsoft.com/office/drawing/2014/main" id="{112B33AE-163F-9545-8A11-4AEC4EED00C1}"/>
              </a:ext>
            </a:extLst>
          </p:cNvPr>
          <p:cNvSpPr>
            <a:spLocks noGrp="1"/>
          </p:cNvSpPr>
          <p:nvPr>
            <p:ph type="pic" sz="quarter" idx="11"/>
          </p:nvPr>
        </p:nvSpPr>
        <p:spPr>
          <a:xfrm>
            <a:off x="6096000" y="0"/>
            <a:ext cx="6096000" cy="3429000"/>
          </a:xfrm>
        </p:spPr>
        <p:txBody>
          <a:bodyPr/>
          <a:lstStyle/>
          <a:p>
            <a:endParaRPr lang="en-US"/>
          </a:p>
        </p:txBody>
      </p:sp>
      <p:sp>
        <p:nvSpPr>
          <p:cNvPr id="8" name="Picture Placeholder 2">
            <a:extLst>
              <a:ext uri="{FF2B5EF4-FFF2-40B4-BE49-F238E27FC236}">
                <a16:creationId xmlns:a16="http://schemas.microsoft.com/office/drawing/2014/main" id="{3FF54003-1852-B642-857C-9ED4EC66D212}"/>
              </a:ext>
            </a:extLst>
          </p:cNvPr>
          <p:cNvSpPr>
            <a:spLocks noGrp="1"/>
          </p:cNvSpPr>
          <p:nvPr>
            <p:ph type="pic" sz="quarter" idx="14"/>
          </p:nvPr>
        </p:nvSpPr>
        <p:spPr>
          <a:xfrm>
            <a:off x="4063801" y="3429000"/>
            <a:ext cx="4064399" cy="3429000"/>
          </a:xfrm>
        </p:spPr>
        <p:txBody>
          <a:bodyPr/>
          <a:lstStyle/>
          <a:p>
            <a:endParaRPr lang="en-US"/>
          </a:p>
        </p:txBody>
      </p:sp>
      <p:sp>
        <p:nvSpPr>
          <p:cNvPr id="6" name="Footer Placeholder 5">
            <a:extLst>
              <a:ext uri="{FF2B5EF4-FFF2-40B4-BE49-F238E27FC236}">
                <a16:creationId xmlns:a16="http://schemas.microsoft.com/office/drawing/2014/main" id="{1FC8DAA4-3E05-A74D-88BC-0C3B9539D75D}"/>
              </a:ext>
            </a:extLst>
          </p:cNvPr>
          <p:cNvSpPr>
            <a:spLocks noGrp="1"/>
          </p:cNvSpPr>
          <p:nvPr>
            <p:ph type="ftr" sz="quarter" idx="16"/>
          </p:nvPr>
        </p:nvSpPr>
        <p:spPr/>
        <p:txBody>
          <a:bodyPr/>
          <a:lstStyle/>
          <a:p>
            <a:endParaRPr lang="en-US" dirty="0"/>
          </a:p>
        </p:txBody>
      </p:sp>
      <p:sp>
        <p:nvSpPr>
          <p:cNvPr id="10" name="Slide Number Placeholder 9">
            <a:extLst>
              <a:ext uri="{FF2B5EF4-FFF2-40B4-BE49-F238E27FC236}">
                <a16:creationId xmlns:a16="http://schemas.microsoft.com/office/drawing/2014/main" id="{20A02DE2-FC03-7D4A-9601-150DF9EC446F}"/>
              </a:ext>
            </a:extLst>
          </p:cNvPr>
          <p:cNvSpPr>
            <a:spLocks noGrp="1"/>
          </p:cNvSpPr>
          <p:nvPr>
            <p:ph type="sldNum" sz="quarter" idx="17"/>
          </p:nvPr>
        </p:nvSpPr>
        <p:spPr/>
        <p:txBody>
          <a:bodyPr/>
          <a:lstStyle/>
          <a:p>
            <a:fld id="{AB29309D-5D30-A64E-94AB-C72A3FEA9BDE}" type="slidenum">
              <a:rPr lang="en-US" smtClean="0"/>
              <a:pPr/>
              <a:t>‹#›</a:t>
            </a:fld>
            <a:r>
              <a:rPr lang="en-US"/>
              <a:t>                                                   </a:t>
            </a:r>
            <a:endParaRPr lang="en-US" dirty="0"/>
          </a:p>
        </p:txBody>
      </p:sp>
    </p:spTree>
    <p:extLst>
      <p:ext uri="{BB962C8B-B14F-4D97-AF65-F5344CB8AC3E}">
        <p14:creationId xmlns:p14="http://schemas.microsoft.com/office/powerpoint/2010/main" val="204201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6 Pictures">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74A10641-B884-9145-9E92-1CE15E2063DE}"/>
              </a:ext>
            </a:extLst>
          </p:cNvPr>
          <p:cNvSpPr>
            <a:spLocks noGrp="1"/>
          </p:cNvSpPr>
          <p:nvPr>
            <p:ph type="pic" sz="quarter" idx="13"/>
          </p:nvPr>
        </p:nvSpPr>
        <p:spPr>
          <a:xfrm>
            <a:off x="0" y="3429000"/>
            <a:ext cx="4064399" cy="3429000"/>
          </a:xfrm>
        </p:spPr>
        <p:txBody>
          <a:bodyPr/>
          <a:lstStyle/>
          <a:p>
            <a:endParaRPr lang="en-US"/>
          </a:p>
        </p:txBody>
      </p:sp>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4064399" cy="3429000"/>
          </a:xfrm>
        </p:spPr>
        <p:txBody>
          <a:bodyPr/>
          <a:lstStyle/>
          <a:p>
            <a:endParaRPr lang="en-US"/>
          </a:p>
        </p:txBody>
      </p:sp>
      <p:sp>
        <p:nvSpPr>
          <p:cNvPr id="4" name="Picture Placeholder 2">
            <a:extLst>
              <a:ext uri="{FF2B5EF4-FFF2-40B4-BE49-F238E27FC236}">
                <a16:creationId xmlns:a16="http://schemas.microsoft.com/office/drawing/2014/main" id="{112B33AE-163F-9545-8A11-4AEC4EED00C1}"/>
              </a:ext>
            </a:extLst>
          </p:cNvPr>
          <p:cNvSpPr>
            <a:spLocks noGrp="1"/>
          </p:cNvSpPr>
          <p:nvPr>
            <p:ph type="pic" sz="quarter" idx="11"/>
          </p:nvPr>
        </p:nvSpPr>
        <p:spPr>
          <a:xfrm>
            <a:off x="4063801" y="0"/>
            <a:ext cx="4064399" cy="3429000"/>
          </a:xfrm>
        </p:spPr>
        <p:txBody>
          <a:bodyPr/>
          <a:lstStyle/>
          <a:p>
            <a:endParaRPr lang="en-US"/>
          </a:p>
        </p:txBody>
      </p:sp>
      <p:sp>
        <p:nvSpPr>
          <p:cNvPr id="5" name="Picture Placeholder 2">
            <a:extLst>
              <a:ext uri="{FF2B5EF4-FFF2-40B4-BE49-F238E27FC236}">
                <a16:creationId xmlns:a16="http://schemas.microsoft.com/office/drawing/2014/main" id="{B6FAF2BB-0279-5247-90D9-CD39877BDF93}"/>
              </a:ext>
            </a:extLst>
          </p:cNvPr>
          <p:cNvSpPr>
            <a:spLocks noGrp="1"/>
          </p:cNvSpPr>
          <p:nvPr>
            <p:ph type="pic" sz="quarter" idx="12"/>
          </p:nvPr>
        </p:nvSpPr>
        <p:spPr>
          <a:xfrm>
            <a:off x="8127601" y="0"/>
            <a:ext cx="4064399" cy="3429000"/>
          </a:xfrm>
        </p:spPr>
        <p:txBody>
          <a:bodyPr/>
          <a:lstStyle/>
          <a:p>
            <a:endParaRPr lang="en-US"/>
          </a:p>
        </p:txBody>
      </p:sp>
      <p:sp>
        <p:nvSpPr>
          <p:cNvPr id="7" name="Picture Placeholder 2">
            <a:extLst>
              <a:ext uri="{FF2B5EF4-FFF2-40B4-BE49-F238E27FC236}">
                <a16:creationId xmlns:a16="http://schemas.microsoft.com/office/drawing/2014/main" id="{347AAE22-99D7-2A4D-9FC1-B9B6DCD8B750}"/>
              </a:ext>
            </a:extLst>
          </p:cNvPr>
          <p:cNvSpPr>
            <a:spLocks noGrp="1"/>
          </p:cNvSpPr>
          <p:nvPr>
            <p:ph type="pic" sz="quarter" idx="14"/>
          </p:nvPr>
        </p:nvSpPr>
        <p:spPr>
          <a:xfrm>
            <a:off x="4063801" y="3429000"/>
            <a:ext cx="4064399" cy="3429000"/>
          </a:xfrm>
        </p:spPr>
        <p:txBody>
          <a:bodyPr/>
          <a:lstStyle/>
          <a:p>
            <a:endParaRPr lang="en-US"/>
          </a:p>
        </p:txBody>
      </p:sp>
      <p:sp>
        <p:nvSpPr>
          <p:cNvPr id="8" name="Picture Placeholder 2">
            <a:extLst>
              <a:ext uri="{FF2B5EF4-FFF2-40B4-BE49-F238E27FC236}">
                <a16:creationId xmlns:a16="http://schemas.microsoft.com/office/drawing/2014/main" id="{E286E63F-9034-2944-959C-68E2EC278FEA}"/>
              </a:ext>
            </a:extLst>
          </p:cNvPr>
          <p:cNvSpPr>
            <a:spLocks noGrp="1"/>
          </p:cNvSpPr>
          <p:nvPr>
            <p:ph type="pic" sz="quarter" idx="15"/>
          </p:nvPr>
        </p:nvSpPr>
        <p:spPr>
          <a:xfrm>
            <a:off x="8127601" y="3429000"/>
            <a:ext cx="4064399" cy="3429000"/>
          </a:xfrm>
        </p:spPr>
        <p:txBody>
          <a:bodyPr/>
          <a:lstStyle/>
          <a:p>
            <a:endParaRPr lang="en-US"/>
          </a:p>
        </p:txBody>
      </p:sp>
      <p:sp>
        <p:nvSpPr>
          <p:cNvPr id="10" name="Footer Placeholder 9">
            <a:extLst>
              <a:ext uri="{FF2B5EF4-FFF2-40B4-BE49-F238E27FC236}">
                <a16:creationId xmlns:a16="http://schemas.microsoft.com/office/drawing/2014/main" id="{5AA245D9-94C6-8044-A71D-36A7DB944336}"/>
              </a:ext>
            </a:extLst>
          </p:cNvPr>
          <p:cNvSpPr>
            <a:spLocks noGrp="1"/>
          </p:cNvSpPr>
          <p:nvPr>
            <p:ph type="ftr" sz="quarter" idx="16"/>
          </p:nvPr>
        </p:nvSpPr>
        <p:spPr/>
        <p:txBody>
          <a:bodyPr/>
          <a:lstStyle/>
          <a:p>
            <a:endParaRPr lang="en-US" dirty="0"/>
          </a:p>
        </p:txBody>
      </p:sp>
      <p:sp>
        <p:nvSpPr>
          <p:cNvPr id="11" name="Slide Number Placeholder 10">
            <a:extLst>
              <a:ext uri="{FF2B5EF4-FFF2-40B4-BE49-F238E27FC236}">
                <a16:creationId xmlns:a16="http://schemas.microsoft.com/office/drawing/2014/main" id="{736BA67C-5E6A-2942-A900-F70551625C3B}"/>
              </a:ext>
            </a:extLst>
          </p:cNvPr>
          <p:cNvSpPr>
            <a:spLocks noGrp="1"/>
          </p:cNvSpPr>
          <p:nvPr>
            <p:ph type="sldNum" sz="quarter" idx="17"/>
          </p:nvPr>
        </p:nvSpPr>
        <p:spPr/>
        <p:txBody>
          <a:bodyPr/>
          <a:lstStyle/>
          <a:p>
            <a:fld id="{AB29309D-5D30-A64E-94AB-C72A3FEA9BDE}" type="slidenum">
              <a:rPr lang="en-US" smtClean="0"/>
              <a:pPr/>
              <a:t>‹#›</a:t>
            </a:fld>
            <a:r>
              <a:rPr lang="en-US"/>
              <a:t>                                                   </a:t>
            </a:r>
            <a:endParaRPr lang="en-US" dirty="0"/>
          </a:p>
        </p:txBody>
      </p:sp>
    </p:spTree>
    <p:extLst>
      <p:ext uri="{BB962C8B-B14F-4D97-AF65-F5344CB8AC3E}">
        <p14:creationId xmlns:p14="http://schemas.microsoft.com/office/powerpoint/2010/main" val="129546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8 Pictures">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02FC332F-FB88-AF4A-870D-1CF6269E05ED}"/>
              </a:ext>
            </a:extLst>
          </p:cNvPr>
          <p:cNvSpPr>
            <a:spLocks noGrp="1"/>
          </p:cNvSpPr>
          <p:nvPr>
            <p:ph type="pic" sz="quarter" idx="12"/>
          </p:nvPr>
        </p:nvSpPr>
        <p:spPr>
          <a:xfrm>
            <a:off x="0" y="3429000"/>
            <a:ext cx="3045600" cy="3429000"/>
          </a:xfrm>
        </p:spPr>
        <p:txBody>
          <a:bodyPr/>
          <a:lstStyle/>
          <a:p>
            <a:endParaRPr lang="en-US"/>
          </a:p>
        </p:txBody>
      </p:sp>
      <p:sp>
        <p:nvSpPr>
          <p:cNvPr id="12" name="Picture Placeholder 2">
            <a:extLst>
              <a:ext uri="{FF2B5EF4-FFF2-40B4-BE49-F238E27FC236}">
                <a16:creationId xmlns:a16="http://schemas.microsoft.com/office/drawing/2014/main" id="{4C3976F3-1083-5940-916E-89D08E6D0154}"/>
              </a:ext>
            </a:extLst>
          </p:cNvPr>
          <p:cNvSpPr>
            <a:spLocks noGrp="1"/>
          </p:cNvSpPr>
          <p:nvPr>
            <p:ph type="pic" sz="quarter" idx="16"/>
          </p:nvPr>
        </p:nvSpPr>
        <p:spPr>
          <a:xfrm>
            <a:off x="9136800" y="3429000"/>
            <a:ext cx="3045600" cy="3429000"/>
          </a:xfrm>
        </p:spPr>
        <p:txBody>
          <a:bodyPr/>
          <a:lstStyle/>
          <a:p>
            <a:endParaRPr lang="en-US" dirty="0"/>
          </a:p>
        </p:txBody>
      </p:sp>
      <p:sp>
        <p:nvSpPr>
          <p:cNvPr id="6" name="Picture Placeholder 2">
            <a:extLst>
              <a:ext uri="{FF2B5EF4-FFF2-40B4-BE49-F238E27FC236}">
                <a16:creationId xmlns:a16="http://schemas.microsoft.com/office/drawing/2014/main" id="{AECCF376-9F13-8247-A67F-E6F00182E78F}"/>
              </a:ext>
            </a:extLst>
          </p:cNvPr>
          <p:cNvSpPr>
            <a:spLocks noGrp="1"/>
          </p:cNvSpPr>
          <p:nvPr>
            <p:ph type="pic" sz="quarter" idx="13"/>
          </p:nvPr>
        </p:nvSpPr>
        <p:spPr>
          <a:xfrm>
            <a:off x="3045600" y="3429000"/>
            <a:ext cx="3045600" cy="3429000"/>
          </a:xfrm>
        </p:spPr>
        <p:txBody>
          <a:bodyPr/>
          <a:lstStyle/>
          <a:p>
            <a:endParaRPr lang="en-US" dirty="0"/>
          </a:p>
        </p:txBody>
      </p:sp>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3045600" cy="3429000"/>
          </a:xfrm>
        </p:spPr>
        <p:txBody>
          <a:bodyPr/>
          <a:lstStyle/>
          <a:p>
            <a:endParaRPr lang="en-US"/>
          </a:p>
        </p:txBody>
      </p:sp>
      <p:sp>
        <p:nvSpPr>
          <p:cNvPr id="4" name="Picture Placeholder 2">
            <a:extLst>
              <a:ext uri="{FF2B5EF4-FFF2-40B4-BE49-F238E27FC236}">
                <a16:creationId xmlns:a16="http://schemas.microsoft.com/office/drawing/2014/main" id="{112B33AE-163F-9545-8A11-4AEC4EED00C1}"/>
              </a:ext>
            </a:extLst>
          </p:cNvPr>
          <p:cNvSpPr>
            <a:spLocks noGrp="1"/>
          </p:cNvSpPr>
          <p:nvPr>
            <p:ph type="pic" sz="quarter" idx="11"/>
          </p:nvPr>
        </p:nvSpPr>
        <p:spPr>
          <a:xfrm>
            <a:off x="3045600" y="0"/>
            <a:ext cx="3045600" cy="3429000"/>
          </a:xfrm>
        </p:spPr>
        <p:txBody>
          <a:bodyPr/>
          <a:lstStyle/>
          <a:p>
            <a:endParaRPr lang="en-US"/>
          </a:p>
        </p:txBody>
      </p:sp>
      <p:sp>
        <p:nvSpPr>
          <p:cNvPr id="13" name="Picture Placeholder 2">
            <a:extLst>
              <a:ext uri="{FF2B5EF4-FFF2-40B4-BE49-F238E27FC236}">
                <a16:creationId xmlns:a16="http://schemas.microsoft.com/office/drawing/2014/main" id="{89A1D13B-FE3E-714F-AA0D-1831F38EDA58}"/>
              </a:ext>
            </a:extLst>
          </p:cNvPr>
          <p:cNvSpPr>
            <a:spLocks noGrp="1"/>
          </p:cNvSpPr>
          <p:nvPr>
            <p:ph type="pic" sz="quarter" idx="17"/>
          </p:nvPr>
        </p:nvSpPr>
        <p:spPr>
          <a:xfrm>
            <a:off x="6091200" y="3429000"/>
            <a:ext cx="3045600" cy="3429000"/>
          </a:xfrm>
        </p:spPr>
        <p:txBody>
          <a:bodyPr/>
          <a:lstStyle/>
          <a:p>
            <a:endParaRPr lang="en-US"/>
          </a:p>
        </p:txBody>
      </p:sp>
      <p:sp>
        <p:nvSpPr>
          <p:cNvPr id="14" name="Picture Placeholder 2">
            <a:extLst>
              <a:ext uri="{FF2B5EF4-FFF2-40B4-BE49-F238E27FC236}">
                <a16:creationId xmlns:a16="http://schemas.microsoft.com/office/drawing/2014/main" id="{1869F471-6645-2642-9382-E9AEDCC7BEDE}"/>
              </a:ext>
            </a:extLst>
          </p:cNvPr>
          <p:cNvSpPr>
            <a:spLocks noGrp="1"/>
          </p:cNvSpPr>
          <p:nvPr>
            <p:ph type="pic" sz="quarter" idx="18"/>
          </p:nvPr>
        </p:nvSpPr>
        <p:spPr>
          <a:xfrm>
            <a:off x="6091200" y="0"/>
            <a:ext cx="3045600" cy="3429000"/>
          </a:xfrm>
        </p:spPr>
        <p:txBody>
          <a:bodyPr/>
          <a:lstStyle/>
          <a:p>
            <a:endParaRPr lang="en-US"/>
          </a:p>
        </p:txBody>
      </p:sp>
      <p:sp>
        <p:nvSpPr>
          <p:cNvPr id="15" name="Picture Placeholder 2">
            <a:extLst>
              <a:ext uri="{FF2B5EF4-FFF2-40B4-BE49-F238E27FC236}">
                <a16:creationId xmlns:a16="http://schemas.microsoft.com/office/drawing/2014/main" id="{C31D2373-3B8F-1F49-9717-7209D4D49F19}"/>
              </a:ext>
            </a:extLst>
          </p:cNvPr>
          <p:cNvSpPr>
            <a:spLocks noGrp="1"/>
          </p:cNvSpPr>
          <p:nvPr>
            <p:ph type="pic" sz="quarter" idx="19"/>
          </p:nvPr>
        </p:nvSpPr>
        <p:spPr>
          <a:xfrm>
            <a:off x="9136800" y="0"/>
            <a:ext cx="3045600" cy="3429000"/>
          </a:xfrm>
        </p:spPr>
        <p:txBody>
          <a:bodyPr/>
          <a:lstStyle/>
          <a:p>
            <a:endParaRPr lang="en-US"/>
          </a:p>
        </p:txBody>
      </p:sp>
      <p:sp>
        <p:nvSpPr>
          <p:cNvPr id="8" name="Footer Placeholder 7">
            <a:extLst>
              <a:ext uri="{FF2B5EF4-FFF2-40B4-BE49-F238E27FC236}">
                <a16:creationId xmlns:a16="http://schemas.microsoft.com/office/drawing/2014/main" id="{5B3D4A99-3C1F-FF42-8655-AA18163A5048}"/>
              </a:ext>
            </a:extLst>
          </p:cNvPr>
          <p:cNvSpPr>
            <a:spLocks noGrp="1"/>
          </p:cNvSpPr>
          <p:nvPr>
            <p:ph type="ftr" sz="quarter" idx="20"/>
          </p:nvPr>
        </p:nvSpPr>
        <p:spPr/>
        <p:txBody>
          <a:bodyPr/>
          <a:lstStyle/>
          <a:p>
            <a:endParaRPr lang="en-US" dirty="0"/>
          </a:p>
        </p:txBody>
      </p:sp>
      <p:sp>
        <p:nvSpPr>
          <p:cNvPr id="9" name="Slide Number Placeholder 8">
            <a:extLst>
              <a:ext uri="{FF2B5EF4-FFF2-40B4-BE49-F238E27FC236}">
                <a16:creationId xmlns:a16="http://schemas.microsoft.com/office/drawing/2014/main" id="{4B6118B4-BE7C-4542-94C1-A8EE2A791F4E}"/>
              </a:ext>
            </a:extLst>
          </p:cNvPr>
          <p:cNvSpPr>
            <a:spLocks noGrp="1"/>
          </p:cNvSpPr>
          <p:nvPr>
            <p:ph type="sldNum" sz="quarter" idx="21"/>
          </p:nvPr>
        </p:nvSpPr>
        <p:spPr/>
        <p:txBody>
          <a:bodyPr/>
          <a:lstStyle/>
          <a:p>
            <a:fld id="{AB29309D-5D30-A64E-94AB-C72A3FEA9BDE}" type="slidenum">
              <a:rPr lang="en-US" smtClean="0"/>
              <a:pPr/>
              <a:t>‹#›</a:t>
            </a:fld>
            <a:r>
              <a:rPr lang="en-US"/>
              <a:t>                                                   </a:t>
            </a:r>
            <a:endParaRPr lang="en-US" dirty="0"/>
          </a:p>
        </p:txBody>
      </p:sp>
    </p:spTree>
    <p:extLst>
      <p:ext uri="{BB962C8B-B14F-4D97-AF65-F5344CB8AC3E}">
        <p14:creationId xmlns:p14="http://schemas.microsoft.com/office/powerpoint/2010/main" val="161303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119D-145C-FC40-BAD3-A9EED90FCAEE}"/>
              </a:ext>
            </a:extLst>
          </p:cNvPr>
          <p:cNvSpPr>
            <a:spLocks noGrp="1"/>
          </p:cNvSpPr>
          <p:nvPr>
            <p:ph type="title" hasCustomPrompt="1"/>
          </p:nvPr>
        </p:nvSpPr>
        <p:spPr/>
        <p:txBody>
          <a:bodyPr/>
          <a:lstStyle>
            <a:lvl1pPr>
              <a:defRPr/>
            </a:lvl1pPr>
          </a:lstStyle>
          <a:p>
            <a:r>
              <a:rPr lang="en-US" dirty="0"/>
              <a:t>Slide title (keep it short)</a:t>
            </a:r>
          </a:p>
        </p:txBody>
      </p:sp>
      <p:sp>
        <p:nvSpPr>
          <p:cNvPr id="3" name="Footer Placeholder 2">
            <a:extLst>
              <a:ext uri="{FF2B5EF4-FFF2-40B4-BE49-F238E27FC236}">
                <a16:creationId xmlns:a16="http://schemas.microsoft.com/office/drawing/2014/main" id="{1DC7E48B-648A-0547-9AE1-CAB6532A31F1}"/>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264FE135-4D8C-A048-8366-10910D2505A0}"/>
              </a:ext>
            </a:extLst>
          </p:cNvPr>
          <p:cNvSpPr>
            <a:spLocks noGrp="1"/>
          </p:cNvSpPr>
          <p:nvPr>
            <p:ph type="sldNum" sz="quarter" idx="11"/>
          </p:nvPr>
        </p:nvSpPr>
        <p:spPr/>
        <p:txBody>
          <a:bodyPr/>
          <a:lstStyle/>
          <a:p>
            <a:fld id="{05AD7B4A-18A6-AF4F-A22E-139A342BB38C}" type="slidenum">
              <a:rPr lang="en-US" smtClean="0"/>
              <a:pPr/>
              <a:t>‹#›</a:t>
            </a:fld>
            <a:endParaRPr lang="en-US"/>
          </a:p>
        </p:txBody>
      </p:sp>
    </p:spTree>
    <p:extLst>
      <p:ext uri="{BB962C8B-B14F-4D97-AF65-F5344CB8AC3E}">
        <p14:creationId xmlns:p14="http://schemas.microsoft.com/office/powerpoint/2010/main" val="3238575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59999" y="360000"/>
            <a:ext cx="11453941" cy="360000"/>
          </a:xfrm>
        </p:spPr>
        <p:txBody>
          <a:bodyPr/>
          <a:lstStyle>
            <a:lvl1pPr>
              <a:defRPr/>
            </a:lvl1pPr>
          </a:lstStyle>
          <a:p>
            <a:r>
              <a:rPr lang="en-US" dirty="0"/>
              <a:t>Slide title (keep it short)</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hasCustomPrompt="1"/>
          </p:nvPr>
        </p:nvSpPr>
        <p:spPr>
          <a:xfrm>
            <a:off x="360000" y="1080000"/>
            <a:ext cx="5551200" cy="504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4" name="Content Placeholder 3">
            <a:extLst>
              <a:ext uri="{FF2B5EF4-FFF2-40B4-BE49-F238E27FC236}">
                <a16:creationId xmlns:a16="http://schemas.microsoft.com/office/drawing/2014/main" id="{D1FE1672-B88F-A541-8872-4A582F5FB3AC}"/>
              </a:ext>
            </a:extLst>
          </p:cNvPr>
          <p:cNvSpPr>
            <a:spLocks noGrp="1"/>
          </p:cNvSpPr>
          <p:nvPr>
            <p:ph sz="half" idx="2" hasCustomPrompt="1"/>
          </p:nvPr>
        </p:nvSpPr>
        <p:spPr>
          <a:xfrm>
            <a:off x="6262741" y="1080000"/>
            <a:ext cx="5551200" cy="504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5" name="Footer Placeholder 4">
            <a:extLst>
              <a:ext uri="{FF2B5EF4-FFF2-40B4-BE49-F238E27FC236}">
                <a16:creationId xmlns:a16="http://schemas.microsoft.com/office/drawing/2014/main" id="{FC250D62-53D1-2647-895A-B1AF7DABD2B0}"/>
              </a:ext>
            </a:extLst>
          </p:cNvPr>
          <p:cNvSpPr>
            <a:spLocks noGrp="1"/>
          </p:cNvSpPr>
          <p:nvPr>
            <p:ph type="ftr" sz="quarter" idx="10"/>
          </p:nvPr>
        </p:nvSpPr>
        <p:spPr/>
        <p:txBody>
          <a:bodyPr/>
          <a:lstStyle/>
          <a:p>
            <a:endParaRPr lang="en-IN"/>
          </a:p>
        </p:txBody>
      </p:sp>
      <p:sp>
        <p:nvSpPr>
          <p:cNvPr id="6" name="Slide Number Placeholder 5">
            <a:extLst>
              <a:ext uri="{FF2B5EF4-FFF2-40B4-BE49-F238E27FC236}">
                <a16:creationId xmlns:a16="http://schemas.microsoft.com/office/drawing/2014/main" id="{DBAEF4C5-664A-C042-B7CF-26B0ADDF5227}"/>
              </a:ext>
            </a:extLst>
          </p:cNvPr>
          <p:cNvSpPr>
            <a:spLocks noGrp="1"/>
          </p:cNvSpPr>
          <p:nvPr>
            <p:ph type="sldNum" sz="quarter" idx="11"/>
          </p:nvPr>
        </p:nvSpPr>
        <p:spPr/>
        <p:txBody>
          <a:bodyPr/>
          <a:lstStyle/>
          <a:p>
            <a:fld id="{6C7A1674-137C-4FC0-A468-1ACCEE7E3307}" type="slidenum">
              <a:rPr lang="en-IN" smtClean="0"/>
              <a:t>‹#›</a:t>
            </a:fld>
            <a:endParaRPr lang="en-IN"/>
          </a:p>
        </p:txBody>
      </p:sp>
    </p:spTree>
    <p:extLst>
      <p:ext uri="{BB962C8B-B14F-4D97-AF65-F5344CB8AC3E}">
        <p14:creationId xmlns:p14="http://schemas.microsoft.com/office/powerpoint/2010/main" val="149155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A03550B3-ADD8-4456-B8E6-5585625B7D40}"/>
              </a:ext>
            </a:extLst>
          </p:cNvPr>
          <p:cNvSpPr>
            <a:spLocks noGrp="1"/>
          </p:cNvSpPr>
          <p:nvPr>
            <p:ph type="ftr" sz="quarter" idx="10"/>
          </p:nvPr>
        </p:nvSpPr>
        <p:spPr>
          <a:xfrm>
            <a:off x="11227140" y="6138000"/>
            <a:ext cx="586800" cy="540000"/>
          </a:xfrm>
        </p:spPr>
        <p:txBody>
          <a:bodyPr/>
          <a:lstStyle/>
          <a:p>
            <a:endParaRPr lang="en-US" dirty="0"/>
          </a:p>
        </p:txBody>
      </p:sp>
    </p:spTree>
    <p:extLst>
      <p:ext uri="{BB962C8B-B14F-4D97-AF65-F5344CB8AC3E}">
        <p14:creationId xmlns:p14="http://schemas.microsoft.com/office/powerpoint/2010/main" val="360500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eck Title">
    <p:bg>
      <p:bgRef idx="1001">
        <a:schemeClr val="bg1"/>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6F4F5CD-5406-1845-B09E-11A9B1A6CEDA}"/>
              </a:ext>
            </a:extLst>
          </p:cNvPr>
          <p:cNvSpPr>
            <a:spLocks noGrp="1"/>
          </p:cNvSpPr>
          <p:nvPr>
            <p:ph type="subTitle" idx="1" hasCustomPrompt="1"/>
          </p:nvPr>
        </p:nvSpPr>
        <p:spPr>
          <a:xfrm>
            <a:off x="720000" y="3780000"/>
            <a:ext cx="6120000" cy="720000"/>
          </a:xfrm>
        </p:spPr>
        <p:txBody>
          <a:bodyPr>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deck subtitle</a:t>
            </a:r>
          </a:p>
        </p:txBody>
      </p:sp>
      <p:pic>
        <p:nvPicPr>
          <p:cNvPr id="6" name="Picture 5">
            <a:extLst>
              <a:ext uri="{FF2B5EF4-FFF2-40B4-BE49-F238E27FC236}">
                <a16:creationId xmlns:a16="http://schemas.microsoft.com/office/drawing/2014/main" id="{59A76210-904A-B94F-AD88-9CCF2599AD0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534136" y="719999"/>
            <a:ext cx="7937863" cy="6138001"/>
          </a:xfrm>
          <a:prstGeom prst="rect">
            <a:avLst/>
          </a:prstGeom>
        </p:spPr>
      </p:pic>
      <p:pic>
        <p:nvPicPr>
          <p:cNvPr id="5" name="Picture 4">
            <a:extLst>
              <a:ext uri="{FF2B5EF4-FFF2-40B4-BE49-F238E27FC236}">
                <a16:creationId xmlns:a16="http://schemas.microsoft.com/office/drawing/2014/main" id="{F1991477-4426-5446-B609-E5D0C97CDAEC}"/>
              </a:ext>
            </a:extLst>
          </p:cNvPr>
          <p:cNvPicPr>
            <a:picLocks noChangeAspect="1"/>
          </p:cNvPicPr>
          <p:nvPr userDrawn="1"/>
        </p:nvPicPr>
        <p:blipFill>
          <a:blip r:embed="rId3"/>
          <a:stretch>
            <a:fillRect/>
          </a:stretch>
        </p:blipFill>
        <p:spPr>
          <a:xfrm>
            <a:off x="720000" y="719998"/>
            <a:ext cx="1173913" cy="1080000"/>
          </a:xfrm>
          <a:prstGeom prst="rect">
            <a:avLst/>
          </a:prstGeom>
        </p:spPr>
      </p:pic>
      <p:sp>
        <p:nvSpPr>
          <p:cNvPr id="2" name="Title 1">
            <a:extLst>
              <a:ext uri="{FF2B5EF4-FFF2-40B4-BE49-F238E27FC236}">
                <a16:creationId xmlns:a16="http://schemas.microsoft.com/office/drawing/2014/main" id="{BB6175EB-19B6-C748-BC0B-4822B009392D}"/>
              </a:ext>
            </a:extLst>
          </p:cNvPr>
          <p:cNvSpPr>
            <a:spLocks noGrp="1"/>
          </p:cNvSpPr>
          <p:nvPr>
            <p:ph type="ctrTitle" hasCustomPrompt="1"/>
          </p:nvPr>
        </p:nvSpPr>
        <p:spPr>
          <a:xfrm>
            <a:off x="720000" y="1800000"/>
            <a:ext cx="6120000" cy="1800000"/>
          </a:xfrm>
        </p:spPr>
        <p:txBody>
          <a:bodyPr anchor="b"/>
          <a:lstStyle>
            <a:lvl1pPr algn="l">
              <a:defRPr sz="3200">
                <a:solidFill>
                  <a:schemeClr val="tx2"/>
                </a:solidFill>
              </a:defRPr>
            </a:lvl1pPr>
          </a:lstStyle>
          <a:p>
            <a:r>
              <a:rPr lang="en-US" dirty="0"/>
              <a:t>Deck title (keep it short)</a:t>
            </a:r>
          </a:p>
        </p:txBody>
      </p:sp>
    </p:spTree>
    <p:extLst>
      <p:ext uri="{BB962C8B-B14F-4D97-AF65-F5344CB8AC3E}">
        <p14:creationId xmlns:p14="http://schemas.microsoft.com/office/powerpoint/2010/main" val="1953520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75EB-19B6-C748-BC0B-4822B009392D}"/>
              </a:ext>
            </a:extLst>
          </p:cNvPr>
          <p:cNvSpPr>
            <a:spLocks noGrp="1"/>
          </p:cNvSpPr>
          <p:nvPr>
            <p:ph type="ctrTitle" hasCustomPrompt="1"/>
          </p:nvPr>
        </p:nvSpPr>
        <p:spPr>
          <a:xfrm>
            <a:off x="720000" y="1800000"/>
            <a:ext cx="6120000" cy="1800000"/>
          </a:xfrm>
        </p:spPr>
        <p:txBody>
          <a:bodyPr anchor="b"/>
          <a:lstStyle>
            <a:lvl1pPr algn="l">
              <a:defRPr sz="3200">
                <a:solidFill>
                  <a:schemeClr val="tx2"/>
                </a:solidFill>
              </a:defRPr>
            </a:lvl1pPr>
          </a:lstStyle>
          <a:p>
            <a:r>
              <a:rPr lang="en-US" dirty="0"/>
              <a:t>Section title (keep it short)</a:t>
            </a:r>
          </a:p>
        </p:txBody>
      </p:sp>
      <p:sp>
        <p:nvSpPr>
          <p:cNvPr id="3" name="Subtitle 2">
            <a:extLst>
              <a:ext uri="{FF2B5EF4-FFF2-40B4-BE49-F238E27FC236}">
                <a16:creationId xmlns:a16="http://schemas.microsoft.com/office/drawing/2014/main" id="{16F4F5CD-5406-1845-B09E-11A9B1A6CEDA}"/>
              </a:ext>
            </a:extLst>
          </p:cNvPr>
          <p:cNvSpPr>
            <a:spLocks noGrp="1"/>
          </p:cNvSpPr>
          <p:nvPr>
            <p:ph type="subTitle" idx="1" hasCustomPrompt="1"/>
          </p:nvPr>
        </p:nvSpPr>
        <p:spPr>
          <a:xfrm>
            <a:off x="720000" y="3779999"/>
            <a:ext cx="6120000" cy="720000"/>
          </a:xfrm>
        </p:spPr>
        <p:txBody>
          <a:bodyPr>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Optional section subtitle</a:t>
            </a:r>
          </a:p>
        </p:txBody>
      </p:sp>
      <p:grpSp>
        <p:nvGrpSpPr>
          <p:cNvPr id="13" name="Group 12">
            <a:extLst>
              <a:ext uri="{FF2B5EF4-FFF2-40B4-BE49-F238E27FC236}">
                <a16:creationId xmlns:a16="http://schemas.microsoft.com/office/drawing/2014/main" id="{DCD1F6F6-3C6B-6F4A-B043-F8D7924B0EE6}"/>
              </a:ext>
            </a:extLst>
          </p:cNvPr>
          <p:cNvGrpSpPr/>
          <p:nvPr userDrawn="1"/>
        </p:nvGrpSpPr>
        <p:grpSpPr>
          <a:xfrm>
            <a:off x="0" y="1800000"/>
            <a:ext cx="10978510" cy="5058000"/>
            <a:chOff x="0" y="1800000"/>
            <a:chExt cx="10978510" cy="5058000"/>
          </a:xfrm>
        </p:grpSpPr>
        <p:sp>
          <p:nvSpPr>
            <p:cNvPr id="8" name="Teardrop 7">
              <a:extLst>
                <a:ext uri="{FF2B5EF4-FFF2-40B4-BE49-F238E27FC236}">
                  <a16:creationId xmlns:a16="http://schemas.microsoft.com/office/drawing/2014/main" id="{53CB356F-94EC-E44D-9D61-41AEA97044F2}"/>
                </a:ext>
              </a:extLst>
            </p:cNvPr>
            <p:cNvSpPr/>
            <p:nvPr userDrawn="1"/>
          </p:nvSpPr>
          <p:spPr>
            <a:xfrm rot="10800000">
              <a:off x="7920000" y="1800000"/>
              <a:ext cx="3058510" cy="3058510"/>
            </a:xfrm>
            <a:prstGeom prst="teardrop">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3A153EA-CD80-D14A-BBF4-0B504FB68F7C}"/>
                </a:ext>
              </a:extLst>
            </p:cNvPr>
            <p:cNvCxnSpPr>
              <a:stCxn id="8" idx="7"/>
            </p:cNvCxnSpPr>
            <p:nvPr userDrawn="1"/>
          </p:nvCxnSpPr>
          <p:spPr>
            <a:xfrm flipH="1">
              <a:off x="0" y="4858510"/>
              <a:ext cx="7920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6A5332C-5D0C-9A4B-848D-6A8BBF80A288}"/>
                </a:ext>
              </a:extLst>
            </p:cNvPr>
            <p:cNvCxnSpPr>
              <a:stCxn id="8" idx="7"/>
            </p:cNvCxnSpPr>
            <p:nvPr userDrawn="1"/>
          </p:nvCxnSpPr>
          <p:spPr>
            <a:xfrm>
              <a:off x="7920000" y="4858510"/>
              <a:ext cx="0" cy="1999490"/>
            </a:xfrm>
            <a:prstGeom prst="line">
              <a:avLst/>
            </a:prstGeom>
            <a:ln w="254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2253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C76E-FBA1-D844-9D70-22C73009DBA6}"/>
              </a:ext>
            </a:extLst>
          </p:cNvPr>
          <p:cNvSpPr>
            <a:spLocks noGrp="1"/>
          </p:cNvSpPr>
          <p:nvPr>
            <p:ph type="title" hasCustomPrompt="1"/>
          </p:nvPr>
        </p:nvSpPr>
        <p:spPr/>
        <p:txBody>
          <a:bodyPr/>
          <a:lstStyle/>
          <a:p>
            <a:r>
              <a:rPr lang="en-US" dirty="0"/>
              <a:t>Contents</a:t>
            </a:r>
          </a:p>
        </p:txBody>
      </p:sp>
      <p:sp>
        <p:nvSpPr>
          <p:cNvPr id="3" name="Content Placeholder 2">
            <a:extLst>
              <a:ext uri="{FF2B5EF4-FFF2-40B4-BE49-F238E27FC236}">
                <a16:creationId xmlns:a16="http://schemas.microsoft.com/office/drawing/2014/main" id="{FC94EF56-FAF0-FF4C-AAFF-2DCB5A93FF24}"/>
              </a:ext>
            </a:extLst>
          </p:cNvPr>
          <p:cNvSpPr>
            <a:spLocks noGrp="1"/>
          </p:cNvSpPr>
          <p:nvPr>
            <p:ph idx="1" hasCustomPrompt="1"/>
          </p:nvPr>
        </p:nvSpPr>
        <p:spPr>
          <a:xfrm>
            <a:off x="360000" y="4775422"/>
            <a:ext cx="5736000" cy="2082578"/>
          </a:xfrm>
          <a:solidFill>
            <a:srgbClr val="FFFFFF"/>
          </a:solidFill>
        </p:spPr>
        <p:txBody>
          <a:bodyPr wrap="square" lIns="180000" tIns="180000" rIns="180000" bIns="917999" anchor="b">
            <a:spAutoFit/>
          </a:bodyPr>
          <a:lstStyle>
            <a:lvl1pPr marL="342900" indent="-342900">
              <a:buFont typeface="+mj-lt"/>
              <a:buAutoNum type="arabicPeriod"/>
              <a:defRPr lang="en-US" sz="2400" b="1" kern="1200" baseline="0" dirty="0">
                <a:solidFill>
                  <a:schemeClr val="tx1"/>
                </a:solidFill>
                <a:latin typeface="+mn-lt"/>
                <a:ea typeface="+mn-ea"/>
                <a:cs typeface="+mn-cs"/>
              </a:defRPr>
            </a:lvl1pPr>
            <a:lvl2pPr marL="457200" indent="0">
              <a:buNone/>
              <a:defRPr sz="1800" b="1">
                <a:solidFill>
                  <a:schemeClr val="accent6"/>
                </a:solidFill>
              </a:defRPr>
            </a:lvl2pPr>
            <a:lvl3pPr marL="914400" indent="0">
              <a:buNone/>
              <a:defRPr sz="2400" b="1">
                <a:solidFill>
                  <a:schemeClr val="accent6"/>
                </a:solidFill>
              </a:defRPr>
            </a:lvl3pPr>
            <a:lvl4pPr marL="1371600" indent="0">
              <a:buNone/>
              <a:defRPr sz="2400" b="1">
                <a:solidFill>
                  <a:schemeClr val="accent6"/>
                </a:solidFill>
              </a:defRPr>
            </a:lvl4pPr>
            <a:lvl5pPr marL="1828800" indent="0">
              <a:buNone/>
              <a:defRPr sz="2400" b="1">
                <a:solidFill>
                  <a:schemeClr val="accent6"/>
                </a:solidFill>
              </a:defRPr>
            </a:lvl5pPr>
          </a:lstStyle>
          <a:p>
            <a:pPr marL="342900" lvl="0" indent="-342900" algn="l" defTabSz="914400" rtl="0" eaLnBrk="1" latinLnBrk="0" hangingPunct="1">
              <a:lnSpc>
                <a:spcPct val="120000"/>
              </a:lnSpc>
              <a:spcBef>
                <a:spcPts val="1000"/>
              </a:spcBef>
              <a:buClr>
                <a:schemeClr val="accent1"/>
              </a:buClr>
            </a:pPr>
            <a:r>
              <a:rPr lang="en-US" dirty="0"/>
              <a:t>Click to add agenda item</a:t>
            </a:r>
          </a:p>
          <a:p>
            <a:pPr marL="342900" lvl="0" indent="-342900" algn="l" defTabSz="914400" rtl="0" eaLnBrk="1" latinLnBrk="0" hangingPunct="1">
              <a:lnSpc>
                <a:spcPct val="120000"/>
              </a:lnSpc>
              <a:spcBef>
                <a:spcPts val="1000"/>
              </a:spcBef>
              <a:buClr>
                <a:schemeClr val="accent1"/>
              </a:buClr>
            </a:pPr>
            <a:r>
              <a:rPr lang="en-US" dirty="0"/>
              <a:t>The box resizes automatically</a:t>
            </a:r>
          </a:p>
        </p:txBody>
      </p:sp>
      <p:sp>
        <p:nvSpPr>
          <p:cNvPr id="6" name="Footer Placeholder 5">
            <a:extLst>
              <a:ext uri="{FF2B5EF4-FFF2-40B4-BE49-F238E27FC236}">
                <a16:creationId xmlns:a16="http://schemas.microsoft.com/office/drawing/2014/main" id="{64C627C6-6D10-1E4D-81DB-1D71C3493646}"/>
              </a:ext>
            </a:extLst>
          </p:cNvPr>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91723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9C76E-FBA1-D844-9D70-22C73009DBA6}"/>
              </a:ext>
            </a:extLst>
          </p:cNvPr>
          <p:cNvSpPr>
            <a:spLocks noGrp="1"/>
          </p:cNvSpPr>
          <p:nvPr>
            <p:ph type="title" hasCustomPrompt="1"/>
          </p:nvPr>
        </p:nvSpPr>
        <p:spPr/>
        <p:txBody>
          <a:bodyPr/>
          <a:lstStyle>
            <a:lvl1pPr>
              <a:defRPr/>
            </a:lvl1pPr>
          </a:lstStyle>
          <a:p>
            <a:r>
              <a:rPr lang="en-US" dirty="0"/>
              <a:t>Slide title (keep it short)</a:t>
            </a:r>
          </a:p>
        </p:txBody>
      </p:sp>
      <p:sp>
        <p:nvSpPr>
          <p:cNvPr id="3" name="Content Placeholder 2">
            <a:extLst>
              <a:ext uri="{FF2B5EF4-FFF2-40B4-BE49-F238E27FC236}">
                <a16:creationId xmlns:a16="http://schemas.microsoft.com/office/drawing/2014/main" id="{FC94EF56-FAF0-FF4C-AAFF-2DCB5A93FF24}"/>
              </a:ext>
            </a:extLst>
          </p:cNvPr>
          <p:cNvSpPr>
            <a:spLocks noGrp="1"/>
          </p:cNvSpPr>
          <p:nvPr>
            <p:ph idx="1" hasCustomPrompt="1"/>
          </p:nvPr>
        </p:nvSpPr>
        <p:spPr/>
        <p:txBody>
          <a:bodyPr/>
          <a:lstStyle/>
          <a:p>
            <a:pPr lvl="0"/>
            <a:r>
              <a:rPr lang="en-US" dirty="0"/>
              <a:t>Click to edit text</a:t>
            </a:r>
          </a:p>
          <a:p>
            <a:pPr lvl="1"/>
            <a:r>
              <a:rPr lang="en-US" dirty="0"/>
              <a:t>Second level</a:t>
            </a:r>
          </a:p>
        </p:txBody>
      </p:sp>
      <p:sp>
        <p:nvSpPr>
          <p:cNvPr id="5" name="Slide Number Placeholder 4">
            <a:extLst>
              <a:ext uri="{FF2B5EF4-FFF2-40B4-BE49-F238E27FC236}">
                <a16:creationId xmlns:a16="http://schemas.microsoft.com/office/drawing/2014/main" id="{FC2D210F-E3CD-0942-9C83-4DCC96371F55}"/>
              </a:ext>
            </a:extLst>
          </p:cNvPr>
          <p:cNvSpPr>
            <a:spLocks noGrp="1"/>
          </p:cNvSpPr>
          <p:nvPr>
            <p:ph type="sldNum" sz="quarter" idx="11"/>
          </p:nvPr>
        </p:nvSpPr>
        <p:spPr/>
        <p:txBody>
          <a:bodyPr/>
          <a:lstStyle/>
          <a:p>
            <a:fld id="{05AD7B4A-18A6-AF4F-A22E-139A342BB38C}" type="slidenum">
              <a:rPr lang="en-US" smtClean="0"/>
              <a:pPr/>
              <a:t>‹#›</a:t>
            </a:fld>
            <a:endParaRPr lang="en-US" dirty="0"/>
          </a:p>
        </p:txBody>
      </p:sp>
      <p:sp>
        <p:nvSpPr>
          <p:cNvPr id="6" name="Footer Placeholder 5">
            <a:extLst>
              <a:ext uri="{FF2B5EF4-FFF2-40B4-BE49-F238E27FC236}">
                <a16:creationId xmlns:a16="http://schemas.microsoft.com/office/drawing/2014/main" id="{64C627C6-6D10-1E4D-81DB-1D71C3493646}"/>
              </a:ext>
            </a:extLst>
          </p:cNvPr>
          <p:cNvSpPr>
            <a:spLocks noGrp="1"/>
          </p:cNvSpPr>
          <p:nvPr>
            <p:ph type="ftr" sz="quarter" idx="12"/>
          </p:nvPr>
        </p:nvSpPr>
        <p:spPr>
          <a:xfrm>
            <a:off x="11227140" y="6138000"/>
            <a:ext cx="586800" cy="540000"/>
          </a:xfrm>
        </p:spPr>
        <p:txBody>
          <a:bodyPr/>
          <a:lstStyle/>
          <a:p>
            <a:endParaRPr lang="en-US" dirty="0"/>
          </a:p>
        </p:txBody>
      </p:sp>
    </p:spTree>
    <p:extLst>
      <p:ext uri="{BB962C8B-B14F-4D97-AF65-F5344CB8AC3E}">
        <p14:creationId xmlns:p14="http://schemas.microsoft.com/office/powerpoint/2010/main" val="422801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59999" y="360000"/>
            <a:ext cx="11453941" cy="360000"/>
          </a:xfrm>
        </p:spPr>
        <p:txBody>
          <a:bodyPr/>
          <a:lstStyle>
            <a:lvl1pPr>
              <a:defRPr/>
            </a:lvl1pPr>
          </a:lstStyle>
          <a:p>
            <a:r>
              <a:rPr lang="en-US" dirty="0"/>
              <a:t>Slide title (keep it short)</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hasCustomPrompt="1"/>
          </p:nvPr>
        </p:nvSpPr>
        <p:spPr>
          <a:xfrm>
            <a:off x="360000" y="1080000"/>
            <a:ext cx="5551200" cy="504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4" name="Content Placeholder 3">
            <a:extLst>
              <a:ext uri="{FF2B5EF4-FFF2-40B4-BE49-F238E27FC236}">
                <a16:creationId xmlns:a16="http://schemas.microsoft.com/office/drawing/2014/main" id="{D1FE1672-B88F-A541-8872-4A582F5FB3AC}"/>
              </a:ext>
            </a:extLst>
          </p:cNvPr>
          <p:cNvSpPr>
            <a:spLocks noGrp="1"/>
          </p:cNvSpPr>
          <p:nvPr>
            <p:ph sz="half" idx="2" hasCustomPrompt="1"/>
          </p:nvPr>
        </p:nvSpPr>
        <p:spPr>
          <a:xfrm>
            <a:off x="6262741" y="1080000"/>
            <a:ext cx="5551200" cy="504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5" name="Footer Placeholder 4">
            <a:extLst>
              <a:ext uri="{FF2B5EF4-FFF2-40B4-BE49-F238E27FC236}">
                <a16:creationId xmlns:a16="http://schemas.microsoft.com/office/drawing/2014/main" id="{FC250D62-53D1-2647-895A-B1AF7DABD2B0}"/>
              </a:ext>
            </a:extLst>
          </p:cNvPr>
          <p:cNvSpPr>
            <a:spLocks noGrp="1"/>
          </p:cNvSpPr>
          <p:nvPr>
            <p:ph type="ftr" sz="quarter" idx="10"/>
          </p:nvPr>
        </p:nvSpPr>
        <p:spPr/>
        <p:txBody>
          <a:bodyPr/>
          <a:lstStyle/>
          <a:p>
            <a:endParaRPr lang="en-US" dirty="0"/>
          </a:p>
        </p:txBody>
      </p:sp>
      <p:sp>
        <p:nvSpPr>
          <p:cNvPr id="6" name="Slide Number Placeholder 5">
            <a:extLst>
              <a:ext uri="{FF2B5EF4-FFF2-40B4-BE49-F238E27FC236}">
                <a16:creationId xmlns:a16="http://schemas.microsoft.com/office/drawing/2014/main" id="{DBAEF4C5-664A-C042-B7CF-26B0ADDF5227}"/>
              </a:ext>
            </a:extLst>
          </p:cNvPr>
          <p:cNvSpPr>
            <a:spLocks noGrp="1"/>
          </p:cNvSpPr>
          <p:nvPr>
            <p:ph type="sldNum" sz="quarter" idx="11"/>
          </p:nvPr>
        </p:nvSpPr>
        <p:spPr/>
        <p:txBody>
          <a:bodyPr/>
          <a:lstStyle/>
          <a:p>
            <a:fld id="{05AD7B4A-18A6-AF4F-A22E-139A342BB38C}" type="slidenum">
              <a:rPr lang="en-US" smtClean="0"/>
              <a:pPr/>
              <a:t>‹#›</a:t>
            </a:fld>
            <a:endParaRPr lang="en-US" dirty="0"/>
          </a:p>
        </p:txBody>
      </p:sp>
    </p:spTree>
    <p:extLst>
      <p:ext uri="{BB962C8B-B14F-4D97-AF65-F5344CB8AC3E}">
        <p14:creationId xmlns:p14="http://schemas.microsoft.com/office/powerpoint/2010/main" val="3311623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59999" y="360000"/>
            <a:ext cx="11453941" cy="360000"/>
          </a:xfrm>
        </p:spPr>
        <p:txBody>
          <a:bodyPr/>
          <a:lstStyle>
            <a:lvl1pPr>
              <a:defRPr/>
            </a:lvl1pPr>
          </a:lstStyle>
          <a:p>
            <a:r>
              <a:rPr lang="en-US" dirty="0"/>
              <a:t>Slide title (keep it short)</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hasCustomPrompt="1"/>
          </p:nvPr>
        </p:nvSpPr>
        <p:spPr>
          <a:xfrm>
            <a:off x="360000" y="1080000"/>
            <a:ext cx="3600000" cy="504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4" name="Content Placeholder 3">
            <a:extLst>
              <a:ext uri="{FF2B5EF4-FFF2-40B4-BE49-F238E27FC236}">
                <a16:creationId xmlns:a16="http://schemas.microsoft.com/office/drawing/2014/main" id="{D1FE1672-B88F-A541-8872-4A582F5FB3AC}"/>
              </a:ext>
            </a:extLst>
          </p:cNvPr>
          <p:cNvSpPr>
            <a:spLocks noGrp="1"/>
          </p:cNvSpPr>
          <p:nvPr>
            <p:ph sz="half" idx="2" hasCustomPrompt="1"/>
          </p:nvPr>
        </p:nvSpPr>
        <p:spPr>
          <a:xfrm>
            <a:off x="4296000" y="1080000"/>
            <a:ext cx="3600000" cy="504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5" name="Footer Placeholder 4">
            <a:extLst>
              <a:ext uri="{FF2B5EF4-FFF2-40B4-BE49-F238E27FC236}">
                <a16:creationId xmlns:a16="http://schemas.microsoft.com/office/drawing/2014/main" id="{FC250D62-53D1-2647-895A-B1AF7DABD2B0}"/>
              </a:ext>
            </a:extLst>
          </p:cNvPr>
          <p:cNvSpPr>
            <a:spLocks noGrp="1"/>
          </p:cNvSpPr>
          <p:nvPr>
            <p:ph type="ftr" sz="quarter" idx="10"/>
          </p:nvPr>
        </p:nvSpPr>
        <p:spPr/>
        <p:txBody>
          <a:bodyPr/>
          <a:lstStyle/>
          <a:p>
            <a:endParaRPr lang="en-US" dirty="0"/>
          </a:p>
        </p:txBody>
      </p:sp>
      <p:sp>
        <p:nvSpPr>
          <p:cNvPr id="7" name="Content Placeholder 2">
            <a:extLst>
              <a:ext uri="{FF2B5EF4-FFF2-40B4-BE49-F238E27FC236}">
                <a16:creationId xmlns:a16="http://schemas.microsoft.com/office/drawing/2014/main" id="{64DAD076-9B58-C944-BFD9-70E7E1E9D4C5}"/>
              </a:ext>
            </a:extLst>
          </p:cNvPr>
          <p:cNvSpPr>
            <a:spLocks noGrp="1"/>
          </p:cNvSpPr>
          <p:nvPr>
            <p:ph sz="half" idx="11" hasCustomPrompt="1"/>
          </p:nvPr>
        </p:nvSpPr>
        <p:spPr>
          <a:xfrm>
            <a:off x="8213941" y="1080000"/>
            <a:ext cx="3600000" cy="504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6" name="Slide Number Placeholder 5">
            <a:extLst>
              <a:ext uri="{FF2B5EF4-FFF2-40B4-BE49-F238E27FC236}">
                <a16:creationId xmlns:a16="http://schemas.microsoft.com/office/drawing/2014/main" id="{C9FBC98A-FC60-0C4C-91AC-91F4B00AC542}"/>
              </a:ext>
            </a:extLst>
          </p:cNvPr>
          <p:cNvSpPr>
            <a:spLocks noGrp="1"/>
          </p:cNvSpPr>
          <p:nvPr>
            <p:ph type="sldNum" sz="quarter" idx="12"/>
          </p:nvPr>
        </p:nvSpPr>
        <p:spPr/>
        <p:txBody>
          <a:bodyPr/>
          <a:lstStyle/>
          <a:p>
            <a:fld id="{05AD7B4A-18A6-AF4F-A22E-139A342BB38C}" type="slidenum">
              <a:rPr lang="en-US" smtClean="0"/>
              <a:pPr/>
              <a:t>‹#›</a:t>
            </a:fld>
            <a:endParaRPr lang="en-US" dirty="0"/>
          </a:p>
        </p:txBody>
      </p:sp>
    </p:spTree>
    <p:extLst>
      <p:ext uri="{BB962C8B-B14F-4D97-AF65-F5344CB8AC3E}">
        <p14:creationId xmlns:p14="http://schemas.microsoft.com/office/powerpoint/2010/main" val="286523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59999" y="360000"/>
            <a:ext cx="11453941" cy="360000"/>
          </a:xfrm>
        </p:spPr>
        <p:txBody>
          <a:bodyPr/>
          <a:lstStyle>
            <a:lvl1pPr>
              <a:defRPr/>
            </a:lvl1pPr>
          </a:lstStyle>
          <a:p>
            <a:r>
              <a:rPr lang="en-US" dirty="0"/>
              <a:t>Slide title (keep it short)</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hasCustomPrompt="1"/>
          </p:nvPr>
        </p:nvSpPr>
        <p:spPr>
          <a:xfrm>
            <a:off x="360000" y="1080000"/>
            <a:ext cx="2520000" cy="504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4" name="Content Placeholder 3">
            <a:extLst>
              <a:ext uri="{FF2B5EF4-FFF2-40B4-BE49-F238E27FC236}">
                <a16:creationId xmlns:a16="http://schemas.microsoft.com/office/drawing/2014/main" id="{D1FE1672-B88F-A541-8872-4A582F5FB3AC}"/>
              </a:ext>
            </a:extLst>
          </p:cNvPr>
          <p:cNvSpPr>
            <a:spLocks noGrp="1"/>
          </p:cNvSpPr>
          <p:nvPr>
            <p:ph sz="half" idx="2" hasCustomPrompt="1"/>
          </p:nvPr>
        </p:nvSpPr>
        <p:spPr>
          <a:xfrm>
            <a:off x="3337980" y="1080000"/>
            <a:ext cx="2520000" cy="504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5" name="Footer Placeholder 4">
            <a:extLst>
              <a:ext uri="{FF2B5EF4-FFF2-40B4-BE49-F238E27FC236}">
                <a16:creationId xmlns:a16="http://schemas.microsoft.com/office/drawing/2014/main" id="{FC250D62-53D1-2647-895A-B1AF7DABD2B0}"/>
              </a:ext>
            </a:extLst>
          </p:cNvPr>
          <p:cNvSpPr>
            <a:spLocks noGrp="1"/>
          </p:cNvSpPr>
          <p:nvPr>
            <p:ph type="ftr" sz="quarter" idx="10"/>
          </p:nvPr>
        </p:nvSpPr>
        <p:spPr/>
        <p:txBody>
          <a:bodyPr/>
          <a:lstStyle/>
          <a:p>
            <a:endParaRPr lang="en-US" dirty="0"/>
          </a:p>
        </p:txBody>
      </p:sp>
      <p:sp>
        <p:nvSpPr>
          <p:cNvPr id="7" name="Content Placeholder 2">
            <a:extLst>
              <a:ext uri="{FF2B5EF4-FFF2-40B4-BE49-F238E27FC236}">
                <a16:creationId xmlns:a16="http://schemas.microsoft.com/office/drawing/2014/main" id="{64DAD076-9B58-C944-BFD9-70E7E1E9D4C5}"/>
              </a:ext>
            </a:extLst>
          </p:cNvPr>
          <p:cNvSpPr>
            <a:spLocks noGrp="1"/>
          </p:cNvSpPr>
          <p:nvPr>
            <p:ph sz="half" idx="11" hasCustomPrompt="1"/>
          </p:nvPr>
        </p:nvSpPr>
        <p:spPr>
          <a:xfrm>
            <a:off x="9293941" y="1080000"/>
            <a:ext cx="2520000" cy="504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8" name="Content Placeholder 2">
            <a:extLst>
              <a:ext uri="{FF2B5EF4-FFF2-40B4-BE49-F238E27FC236}">
                <a16:creationId xmlns:a16="http://schemas.microsoft.com/office/drawing/2014/main" id="{1AAF2F08-3BDF-8F44-AF6E-2D3ED01EC97A}"/>
              </a:ext>
            </a:extLst>
          </p:cNvPr>
          <p:cNvSpPr>
            <a:spLocks noGrp="1"/>
          </p:cNvSpPr>
          <p:nvPr>
            <p:ph sz="half" idx="12" hasCustomPrompt="1"/>
          </p:nvPr>
        </p:nvSpPr>
        <p:spPr>
          <a:xfrm>
            <a:off x="6315960" y="1080000"/>
            <a:ext cx="2520000" cy="504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6" name="Slide Number Placeholder 5">
            <a:extLst>
              <a:ext uri="{FF2B5EF4-FFF2-40B4-BE49-F238E27FC236}">
                <a16:creationId xmlns:a16="http://schemas.microsoft.com/office/drawing/2014/main" id="{2D4EF96F-53EE-534E-9D14-15A87D35537C}"/>
              </a:ext>
            </a:extLst>
          </p:cNvPr>
          <p:cNvSpPr>
            <a:spLocks noGrp="1"/>
          </p:cNvSpPr>
          <p:nvPr>
            <p:ph type="sldNum" sz="quarter" idx="13"/>
          </p:nvPr>
        </p:nvSpPr>
        <p:spPr/>
        <p:txBody>
          <a:bodyPr/>
          <a:lstStyle/>
          <a:p>
            <a:fld id="{05AD7B4A-18A6-AF4F-A22E-139A342BB38C}" type="slidenum">
              <a:rPr lang="en-US" smtClean="0"/>
              <a:pPr/>
              <a:t>‹#›</a:t>
            </a:fld>
            <a:endParaRPr lang="en-US" dirty="0"/>
          </a:p>
        </p:txBody>
      </p:sp>
    </p:spTree>
    <p:extLst>
      <p:ext uri="{BB962C8B-B14F-4D97-AF65-F5344CB8AC3E}">
        <p14:creationId xmlns:p14="http://schemas.microsoft.com/office/powerpoint/2010/main" val="76141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2 Columns 2 Color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73643D-3316-B64C-BC3C-A80CFD6316A8}"/>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59999" y="360000"/>
            <a:ext cx="11453941" cy="360000"/>
          </a:xfrm>
        </p:spPr>
        <p:txBody>
          <a:bodyPr/>
          <a:lstStyle>
            <a:lvl1pPr>
              <a:defRPr/>
            </a:lvl1pPr>
          </a:lstStyle>
          <a:p>
            <a:r>
              <a:rPr lang="en-US" dirty="0"/>
              <a:t>Slide title (keep it short)</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hasCustomPrompt="1"/>
          </p:nvPr>
        </p:nvSpPr>
        <p:spPr>
          <a:xfrm>
            <a:off x="360000" y="1080000"/>
            <a:ext cx="5551200" cy="5040000"/>
          </a:xfrm>
        </p:spPr>
        <p:txBody>
          <a:bodyPr/>
          <a:lstStyle>
            <a:lvl1pPr>
              <a:defRPr/>
            </a:lvl1pPr>
            <a:lvl2pPr>
              <a:defRPr/>
            </a:lvl2pPr>
          </a:lstStyle>
          <a:p>
            <a:pPr lvl="0"/>
            <a:r>
              <a:rPr lang="en-US" dirty="0"/>
              <a:t>Click to edit text</a:t>
            </a:r>
          </a:p>
          <a:p>
            <a:pPr lvl="1"/>
            <a:r>
              <a:rPr lang="en-US" dirty="0"/>
              <a:t>Second level</a:t>
            </a:r>
          </a:p>
        </p:txBody>
      </p:sp>
      <p:sp>
        <p:nvSpPr>
          <p:cNvPr id="4" name="Content Placeholder 3">
            <a:extLst>
              <a:ext uri="{FF2B5EF4-FFF2-40B4-BE49-F238E27FC236}">
                <a16:creationId xmlns:a16="http://schemas.microsoft.com/office/drawing/2014/main" id="{D1FE1672-B88F-A541-8872-4A582F5FB3AC}"/>
              </a:ext>
            </a:extLst>
          </p:cNvPr>
          <p:cNvSpPr>
            <a:spLocks noGrp="1"/>
          </p:cNvSpPr>
          <p:nvPr>
            <p:ph sz="half" idx="2"/>
          </p:nvPr>
        </p:nvSpPr>
        <p:spPr>
          <a:xfrm>
            <a:off x="6262741" y="1080000"/>
            <a:ext cx="5551200" cy="504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p:txBody>
      </p:sp>
      <p:sp>
        <p:nvSpPr>
          <p:cNvPr id="6" name="Footer Placeholder 5">
            <a:extLst>
              <a:ext uri="{FF2B5EF4-FFF2-40B4-BE49-F238E27FC236}">
                <a16:creationId xmlns:a16="http://schemas.microsoft.com/office/drawing/2014/main" id="{E98123EC-B3D8-6545-96B5-F457D2C17EF7}"/>
              </a:ext>
            </a:extLst>
          </p:cNvPr>
          <p:cNvSpPr>
            <a:spLocks noGrp="1"/>
          </p:cNvSpPr>
          <p:nvPr>
            <p:ph type="ftr" sz="quarter" idx="10"/>
          </p:nvPr>
        </p:nvSpPr>
        <p:spPr>
          <a:blipFill>
            <a:blip r:embed="rId2"/>
            <a:stretch>
              <a:fillRect/>
            </a:stretch>
          </a:blipFill>
        </p:spPr>
        <p:txBody>
          <a:bodyPr/>
          <a:lstStyle/>
          <a:p>
            <a:endParaRPr lang="en-US" dirty="0"/>
          </a:p>
        </p:txBody>
      </p:sp>
      <p:sp>
        <p:nvSpPr>
          <p:cNvPr id="8" name="Slide Number Placeholder 7">
            <a:extLst>
              <a:ext uri="{FF2B5EF4-FFF2-40B4-BE49-F238E27FC236}">
                <a16:creationId xmlns:a16="http://schemas.microsoft.com/office/drawing/2014/main" id="{37054D75-40FB-3E46-AE9E-FE48A2EA3A7A}"/>
              </a:ext>
            </a:extLst>
          </p:cNvPr>
          <p:cNvSpPr>
            <a:spLocks noGrp="1"/>
          </p:cNvSpPr>
          <p:nvPr>
            <p:ph type="sldNum" sz="quarter" idx="11"/>
          </p:nvPr>
        </p:nvSpPr>
        <p:spPr/>
        <p:txBody>
          <a:bodyPr/>
          <a:lstStyle/>
          <a:p>
            <a:fld id="{05AD7B4A-18A6-AF4F-A22E-139A342BB38C}" type="slidenum">
              <a:rPr lang="en-US" smtClean="0"/>
              <a:pPr/>
              <a:t>‹#›</a:t>
            </a:fld>
            <a:endParaRPr lang="en-US" dirty="0"/>
          </a:p>
        </p:txBody>
      </p:sp>
    </p:spTree>
    <p:extLst>
      <p:ext uri="{BB962C8B-B14F-4D97-AF65-F5344CB8AC3E}">
        <p14:creationId xmlns:p14="http://schemas.microsoft.com/office/powerpoint/2010/main" val="3183386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amp;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D817E5-E8F3-FB4B-AA71-42628C961536}"/>
              </a:ext>
            </a:extLst>
          </p:cNvPr>
          <p:cNvSpPr>
            <a:spLocks noGrp="1"/>
          </p:cNvSpPr>
          <p:nvPr>
            <p:ph type="pic" sz="quarter" idx="10"/>
          </p:nvPr>
        </p:nvSpPr>
        <p:spPr>
          <a:xfrm>
            <a:off x="6095999" y="0"/>
            <a:ext cx="6095999" cy="6858000"/>
          </a:xfrm>
        </p:spPr>
        <p:txBody>
          <a:bodyPr/>
          <a:lstStyle/>
          <a:p>
            <a:endParaRPr lang="en-US" dirty="0"/>
          </a:p>
        </p:txBody>
      </p:sp>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60000" y="360000"/>
            <a:ext cx="11453941" cy="360000"/>
          </a:xfrm>
        </p:spPr>
        <p:txBody>
          <a:bodyPr/>
          <a:lstStyle>
            <a:lvl1pPr>
              <a:defRPr/>
            </a:lvl1pPr>
          </a:lstStyle>
          <a:p>
            <a:r>
              <a:rPr lang="en-US" dirty="0"/>
              <a:t>Slide title (keep it short)</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hasCustomPrompt="1"/>
          </p:nvPr>
        </p:nvSpPr>
        <p:spPr>
          <a:xfrm>
            <a:off x="360000" y="1080000"/>
            <a:ext cx="5400000" cy="5040000"/>
          </a:xfrm>
        </p:spPr>
        <p:txBody>
          <a:bodyPr/>
          <a:lstStyle>
            <a:lvl1pPr>
              <a:defRPr/>
            </a:lvl1pPr>
            <a:lvl2pPr>
              <a:defRPr/>
            </a:lvl2pPr>
          </a:lstStyle>
          <a:p>
            <a:pPr lvl="0"/>
            <a:r>
              <a:rPr lang="en-US" dirty="0"/>
              <a:t>Click to edit text</a:t>
            </a:r>
          </a:p>
          <a:p>
            <a:pPr lvl="1"/>
            <a:r>
              <a:rPr lang="en-US" dirty="0"/>
              <a:t>Second level</a:t>
            </a:r>
          </a:p>
        </p:txBody>
      </p:sp>
      <p:sp>
        <p:nvSpPr>
          <p:cNvPr id="4" name="Footer Placeholder 3">
            <a:extLst>
              <a:ext uri="{FF2B5EF4-FFF2-40B4-BE49-F238E27FC236}">
                <a16:creationId xmlns:a16="http://schemas.microsoft.com/office/drawing/2014/main" id="{769FADB0-BC0B-FA45-BCBD-98B1B22B453C}"/>
              </a:ext>
            </a:extLst>
          </p:cNvPr>
          <p:cNvSpPr>
            <a:spLocks noGrp="1"/>
          </p:cNvSpPr>
          <p:nvPr>
            <p:ph type="ftr" sz="quarter" idx="11"/>
          </p:nvPr>
        </p:nvSpPr>
        <p:spPr>
          <a:blipFill>
            <a:blip r:embed="rId2"/>
            <a:stretch>
              <a:fillRect/>
            </a:stretch>
          </a:blipFill>
        </p:spPr>
        <p:txBody>
          <a:bodyPr/>
          <a:lstStyle/>
          <a:p>
            <a:endParaRPr lang="en-US" dirty="0"/>
          </a:p>
        </p:txBody>
      </p:sp>
      <p:sp>
        <p:nvSpPr>
          <p:cNvPr id="5" name="Slide Number Placeholder 4">
            <a:extLst>
              <a:ext uri="{FF2B5EF4-FFF2-40B4-BE49-F238E27FC236}">
                <a16:creationId xmlns:a16="http://schemas.microsoft.com/office/drawing/2014/main" id="{83F23672-8414-2C42-BB99-EAB7186ABA33}"/>
              </a:ext>
            </a:extLst>
          </p:cNvPr>
          <p:cNvSpPr>
            <a:spLocks noGrp="1"/>
          </p:cNvSpPr>
          <p:nvPr>
            <p:ph type="sldNum" sz="quarter" idx="12"/>
          </p:nvPr>
        </p:nvSpPr>
        <p:spPr/>
        <p:txBody>
          <a:bodyPr/>
          <a:lstStyle/>
          <a:p>
            <a:fld id="{05AD7B4A-18A6-AF4F-A22E-139A342BB38C}" type="slidenum">
              <a:rPr lang="en-US" smtClean="0"/>
              <a:pPr/>
              <a:t>‹#›</a:t>
            </a:fld>
            <a:endParaRPr lang="en-US" dirty="0"/>
          </a:p>
        </p:txBody>
      </p:sp>
    </p:spTree>
    <p:extLst>
      <p:ext uri="{BB962C8B-B14F-4D97-AF65-F5344CB8AC3E}">
        <p14:creationId xmlns:p14="http://schemas.microsoft.com/office/powerpoint/2010/main" val="254131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59999" y="360000"/>
            <a:ext cx="11453941" cy="360000"/>
          </a:xfrm>
        </p:spPr>
        <p:txBody>
          <a:bodyPr/>
          <a:lstStyle>
            <a:lvl1pPr>
              <a:defRPr/>
            </a:lvl1pPr>
          </a:lstStyle>
          <a:p>
            <a:r>
              <a:rPr lang="en-US" dirty="0"/>
              <a:t>Slide title (keep it short)</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hasCustomPrompt="1"/>
          </p:nvPr>
        </p:nvSpPr>
        <p:spPr>
          <a:xfrm>
            <a:off x="360000" y="1080000"/>
            <a:ext cx="3600000" cy="504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4" name="Content Placeholder 3">
            <a:extLst>
              <a:ext uri="{FF2B5EF4-FFF2-40B4-BE49-F238E27FC236}">
                <a16:creationId xmlns:a16="http://schemas.microsoft.com/office/drawing/2014/main" id="{D1FE1672-B88F-A541-8872-4A582F5FB3AC}"/>
              </a:ext>
            </a:extLst>
          </p:cNvPr>
          <p:cNvSpPr>
            <a:spLocks noGrp="1"/>
          </p:cNvSpPr>
          <p:nvPr>
            <p:ph sz="half" idx="2" hasCustomPrompt="1"/>
          </p:nvPr>
        </p:nvSpPr>
        <p:spPr>
          <a:xfrm>
            <a:off x="4296000" y="1080000"/>
            <a:ext cx="3600000" cy="504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5" name="Footer Placeholder 4">
            <a:extLst>
              <a:ext uri="{FF2B5EF4-FFF2-40B4-BE49-F238E27FC236}">
                <a16:creationId xmlns:a16="http://schemas.microsoft.com/office/drawing/2014/main" id="{FC250D62-53D1-2647-895A-B1AF7DABD2B0}"/>
              </a:ext>
            </a:extLst>
          </p:cNvPr>
          <p:cNvSpPr>
            <a:spLocks noGrp="1"/>
          </p:cNvSpPr>
          <p:nvPr>
            <p:ph type="ftr" sz="quarter" idx="10"/>
          </p:nvPr>
        </p:nvSpPr>
        <p:spPr/>
        <p:txBody>
          <a:bodyPr/>
          <a:lstStyle/>
          <a:p>
            <a:endParaRPr lang="en-IN"/>
          </a:p>
        </p:txBody>
      </p:sp>
      <p:sp>
        <p:nvSpPr>
          <p:cNvPr id="7" name="Content Placeholder 2">
            <a:extLst>
              <a:ext uri="{FF2B5EF4-FFF2-40B4-BE49-F238E27FC236}">
                <a16:creationId xmlns:a16="http://schemas.microsoft.com/office/drawing/2014/main" id="{64DAD076-9B58-C944-BFD9-70E7E1E9D4C5}"/>
              </a:ext>
            </a:extLst>
          </p:cNvPr>
          <p:cNvSpPr>
            <a:spLocks noGrp="1"/>
          </p:cNvSpPr>
          <p:nvPr>
            <p:ph sz="half" idx="11" hasCustomPrompt="1"/>
          </p:nvPr>
        </p:nvSpPr>
        <p:spPr>
          <a:xfrm>
            <a:off x="8213941" y="1080000"/>
            <a:ext cx="3600000" cy="504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6" name="Slide Number Placeholder 5">
            <a:extLst>
              <a:ext uri="{FF2B5EF4-FFF2-40B4-BE49-F238E27FC236}">
                <a16:creationId xmlns:a16="http://schemas.microsoft.com/office/drawing/2014/main" id="{C9FBC98A-FC60-0C4C-91AC-91F4B00AC542}"/>
              </a:ext>
            </a:extLst>
          </p:cNvPr>
          <p:cNvSpPr>
            <a:spLocks noGrp="1"/>
          </p:cNvSpPr>
          <p:nvPr>
            <p:ph type="sldNum" sz="quarter" idx="12"/>
          </p:nvPr>
        </p:nvSpPr>
        <p:spPr/>
        <p:txBody>
          <a:bodyPr/>
          <a:lstStyle/>
          <a:p>
            <a:fld id="{6C7A1674-137C-4FC0-A468-1ACCEE7E3307}" type="slidenum">
              <a:rPr lang="en-IN" smtClean="0"/>
              <a:t>‹#›</a:t>
            </a:fld>
            <a:endParaRPr lang="en-IN"/>
          </a:p>
        </p:txBody>
      </p:sp>
    </p:spTree>
    <p:extLst>
      <p:ext uri="{BB962C8B-B14F-4D97-AF65-F5344CB8AC3E}">
        <p14:creationId xmlns:p14="http://schemas.microsoft.com/office/powerpoint/2010/main" val="87581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amp; 2 Pictur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D817E5-E8F3-FB4B-AA71-42628C961536}"/>
              </a:ext>
            </a:extLst>
          </p:cNvPr>
          <p:cNvSpPr>
            <a:spLocks noGrp="1"/>
          </p:cNvSpPr>
          <p:nvPr>
            <p:ph type="pic" sz="quarter" idx="10"/>
          </p:nvPr>
        </p:nvSpPr>
        <p:spPr>
          <a:xfrm>
            <a:off x="6095999" y="0"/>
            <a:ext cx="6095999" cy="3429000"/>
          </a:xfrm>
        </p:spPr>
        <p:txBody>
          <a:bodyPr/>
          <a:lstStyle/>
          <a:p>
            <a:endParaRPr lang="en-US" dirty="0"/>
          </a:p>
        </p:txBody>
      </p:sp>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60000" y="360000"/>
            <a:ext cx="11453941" cy="360000"/>
          </a:xfrm>
        </p:spPr>
        <p:txBody>
          <a:bodyPr/>
          <a:lstStyle>
            <a:lvl1pPr>
              <a:defRPr/>
            </a:lvl1pPr>
          </a:lstStyle>
          <a:p>
            <a:r>
              <a:rPr lang="en-US" dirty="0"/>
              <a:t>Slide title (keep it short)</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hasCustomPrompt="1"/>
          </p:nvPr>
        </p:nvSpPr>
        <p:spPr>
          <a:xfrm>
            <a:off x="360000" y="1080000"/>
            <a:ext cx="5400000" cy="5040000"/>
          </a:xfrm>
        </p:spPr>
        <p:txBody>
          <a:bodyPr/>
          <a:lstStyle>
            <a:lvl1pPr>
              <a:defRPr/>
            </a:lvl1pPr>
            <a:lvl2pPr>
              <a:defRPr/>
            </a:lvl2pPr>
          </a:lstStyle>
          <a:p>
            <a:pPr lvl="0"/>
            <a:r>
              <a:rPr lang="en-US" dirty="0"/>
              <a:t>Click to edit text</a:t>
            </a:r>
          </a:p>
          <a:p>
            <a:pPr lvl="1"/>
            <a:r>
              <a:rPr lang="en-US" dirty="0"/>
              <a:t>Second level</a:t>
            </a:r>
          </a:p>
        </p:txBody>
      </p:sp>
      <p:sp>
        <p:nvSpPr>
          <p:cNvPr id="5" name="Picture Placeholder 7">
            <a:extLst>
              <a:ext uri="{FF2B5EF4-FFF2-40B4-BE49-F238E27FC236}">
                <a16:creationId xmlns:a16="http://schemas.microsoft.com/office/drawing/2014/main" id="{4A40A1BD-DDB1-EA42-A68E-8CBAA9AA4EE4}"/>
              </a:ext>
            </a:extLst>
          </p:cNvPr>
          <p:cNvSpPr>
            <a:spLocks noGrp="1"/>
          </p:cNvSpPr>
          <p:nvPr>
            <p:ph type="pic" sz="quarter" idx="11"/>
          </p:nvPr>
        </p:nvSpPr>
        <p:spPr>
          <a:xfrm>
            <a:off x="6095999" y="3429000"/>
            <a:ext cx="6095999" cy="3429000"/>
          </a:xfrm>
        </p:spPr>
        <p:txBody>
          <a:bodyPr/>
          <a:lstStyle/>
          <a:p>
            <a:endParaRPr lang="en-US" dirty="0"/>
          </a:p>
        </p:txBody>
      </p:sp>
      <p:sp>
        <p:nvSpPr>
          <p:cNvPr id="4" name="Footer Placeholder 3">
            <a:extLst>
              <a:ext uri="{FF2B5EF4-FFF2-40B4-BE49-F238E27FC236}">
                <a16:creationId xmlns:a16="http://schemas.microsoft.com/office/drawing/2014/main" id="{23DC9065-5CA0-F442-A2A9-80F9DF6DB30A}"/>
              </a:ext>
            </a:extLst>
          </p:cNvPr>
          <p:cNvSpPr>
            <a:spLocks noGrp="1"/>
          </p:cNvSpPr>
          <p:nvPr>
            <p:ph type="ftr" sz="quarter" idx="12"/>
          </p:nvPr>
        </p:nvSpPr>
        <p:spPr>
          <a:blipFill>
            <a:blip r:embed="rId2"/>
            <a:stretch>
              <a:fillRect/>
            </a:stretch>
          </a:blipFill>
        </p:spPr>
        <p:txBody>
          <a:bodyPr/>
          <a:lstStyle/>
          <a:p>
            <a:endParaRPr lang="en-US" dirty="0"/>
          </a:p>
        </p:txBody>
      </p:sp>
      <p:sp>
        <p:nvSpPr>
          <p:cNvPr id="6" name="Slide Number Placeholder 5">
            <a:extLst>
              <a:ext uri="{FF2B5EF4-FFF2-40B4-BE49-F238E27FC236}">
                <a16:creationId xmlns:a16="http://schemas.microsoft.com/office/drawing/2014/main" id="{BCB8F397-1DE7-5646-ADFB-42572393AD1E}"/>
              </a:ext>
            </a:extLst>
          </p:cNvPr>
          <p:cNvSpPr>
            <a:spLocks noGrp="1"/>
          </p:cNvSpPr>
          <p:nvPr>
            <p:ph type="sldNum" sz="quarter" idx="13"/>
          </p:nvPr>
        </p:nvSpPr>
        <p:spPr/>
        <p:txBody>
          <a:bodyPr/>
          <a:lstStyle/>
          <a:p>
            <a:fld id="{05AD7B4A-18A6-AF4F-A22E-139A342BB38C}" type="slidenum">
              <a:rPr lang="en-US" smtClean="0"/>
              <a:pPr/>
              <a:t>‹#›</a:t>
            </a:fld>
            <a:endParaRPr lang="en-US" dirty="0"/>
          </a:p>
        </p:txBody>
      </p:sp>
    </p:spTree>
    <p:extLst>
      <p:ext uri="{BB962C8B-B14F-4D97-AF65-F5344CB8AC3E}">
        <p14:creationId xmlns:p14="http://schemas.microsoft.com/office/powerpoint/2010/main" val="178287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Fea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59999" y="360000"/>
            <a:ext cx="11453941" cy="360000"/>
          </a:xfrm>
        </p:spPr>
        <p:txBody>
          <a:bodyPr/>
          <a:lstStyle>
            <a:lvl1pPr>
              <a:defRPr/>
            </a:lvl1pPr>
          </a:lstStyle>
          <a:p>
            <a:r>
              <a:rPr lang="en-US" dirty="0"/>
              <a:t>Slide title (keep it short)</a:t>
            </a:r>
          </a:p>
        </p:txBody>
      </p:sp>
      <p:sp>
        <p:nvSpPr>
          <p:cNvPr id="6" name="Content Placeholder 2">
            <a:extLst>
              <a:ext uri="{FF2B5EF4-FFF2-40B4-BE49-F238E27FC236}">
                <a16:creationId xmlns:a16="http://schemas.microsoft.com/office/drawing/2014/main" id="{289ED947-9446-A640-9179-3DB09A4E8B58}"/>
              </a:ext>
            </a:extLst>
          </p:cNvPr>
          <p:cNvSpPr>
            <a:spLocks noGrp="1"/>
          </p:cNvSpPr>
          <p:nvPr>
            <p:ph sz="half" idx="10" hasCustomPrompt="1"/>
          </p:nvPr>
        </p:nvSpPr>
        <p:spPr>
          <a:xfrm>
            <a:off x="6612002" y="3590926"/>
            <a:ext cx="4320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4" name="Footer Placeholder 3">
            <a:extLst>
              <a:ext uri="{FF2B5EF4-FFF2-40B4-BE49-F238E27FC236}">
                <a16:creationId xmlns:a16="http://schemas.microsoft.com/office/drawing/2014/main" id="{C5872C97-6E3B-CA43-91B5-90C7E0B00201}"/>
              </a:ext>
            </a:extLst>
          </p:cNvPr>
          <p:cNvSpPr>
            <a:spLocks noGrp="1"/>
          </p:cNvSpPr>
          <p:nvPr>
            <p:ph type="ftr" sz="quarter" idx="11"/>
          </p:nvPr>
        </p:nvSpPr>
        <p:spPr/>
        <p:txBody>
          <a:bodyPr/>
          <a:lstStyle/>
          <a:p>
            <a:endParaRPr lang="en-US" dirty="0"/>
          </a:p>
        </p:txBody>
      </p:sp>
      <p:sp>
        <p:nvSpPr>
          <p:cNvPr id="9" name="Content Placeholder 2">
            <a:extLst>
              <a:ext uri="{FF2B5EF4-FFF2-40B4-BE49-F238E27FC236}">
                <a16:creationId xmlns:a16="http://schemas.microsoft.com/office/drawing/2014/main" id="{844032B7-8F95-7942-8129-183B5BE2DF66}"/>
              </a:ext>
            </a:extLst>
          </p:cNvPr>
          <p:cNvSpPr>
            <a:spLocks noGrp="1"/>
          </p:cNvSpPr>
          <p:nvPr>
            <p:ph sz="half" idx="12" hasCustomPrompt="1"/>
          </p:nvPr>
        </p:nvSpPr>
        <p:spPr>
          <a:xfrm>
            <a:off x="6612002" y="4130926"/>
            <a:ext cx="4320000" cy="14400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10" name="Picture Placeholder 9">
            <a:extLst>
              <a:ext uri="{FF2B5EF4-FFF2-40B4-BE49-F238E27FC236}">
                <a16:creationId xmlns:a16="http://schemas.microsoft.com/office/drawing/2014/main" id="{5F12707A-F24B-174B-818C-61D6BF78FFA8}"/>
              </a:ext>
            </a:extLst>
          </p:cNvPr>
          <p:cNvSpPr>
            <a:spLocks noGrp="1"/>
          </p:cNvSpPr>
          <p:nvPr>
            <p:ph type="pic" sz="quarter" idx="13"/>
          </p:nvPr>
        </p:nvSpPr>
        <p:spPr>
          <a:xfrm>
            <a:off x="8052002" y="1800000"/>
            <a:ext cx="1440000" cy="1440000"/>
          </a:xfrm>
        </p:spPr>
        <p:txBody>
          <a:bodyPr/>
          <a:lstStyle/>
          <a:p>
            <a:endParaRPr lang="en-US" dirty="0"/>
          </a:p>
        </p:txBody>
      </p:sp>
      <p:sp>
        <p:nvSpPr>
          <p:cNvPr id="11" name="Content Placeholder 2">
            <a:extLst>
              <a:ext uri="{FF2B5EF4-FFF2-40B4-BE49-F238E27FC236}">
                <a16:creationId xmlns:a16="http://schemas.microsoft.com/office/drawing/2014/main" id="{3CCCF501-FDC3-4341-B383-C2BE986274D0}"/>
              </a:ext>
            </a:extLst>
          </p:cNvPr>
          <p:cNvSpPr>
            <a:spLocks noGrp="1"/>
          </p:cNvSpPr>
          <p:nvPr>
            <p:ph sz="half" idx="14" hasCustomPrompt="1"/>
          </p:nvPr>
        </p:nvSpPr>
        <p:spPr>
          <a:xfrm>
            <a:off x="1260000" y="3590926"/>
            <a:ext cx="4320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12" name="Content Placeholder 2">
            <a:extLst>
              <a:ext uri="{FF2B5EF4-FFF2-40B4-BE49-F238E27FC236}">
                <a16:creationId xmlns:a16="http://schemas.microsoft.com/office/drawing/2014/main" id="{7D7F7907-E1A0-0D40-9A8D-7175CF5E8A16}"/>
              </a:ext>
            </a:extLst>
          </p:cNvPr>
          <p:cNvSpPr>
            <a:spLocks noGrp="1"/>
          </p:cNvSpPr>
          <p:nvPr>
            <p:ph sz="half" idx="15" hasCustomPrompt="1"/>
          </p:nvPr>
        </p:nvSpPr>
        <p:spPr>
          <a:xfrm>
            <a:off x="1260000" y="4130926"/>
            <a:ext cx="4320000" cy="14400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13" name="Picture Placeholder 9">
            <a:extLst>
              <a:ext uri="{FF2B5EF4-FFF2-40B4-BE49-F238E27FC236}">
                <a16:creationId xmlns:a16="http://schemas.microsoft.com/office/drawing/2014/main" id="{A813520D-1E09-2849-B013-C7CABAFC3820}"/>
              </a:ext>
            </a:extLst>
          </p:cNvPr>
          <p:cNvSpPr>
            <a:spLocks noGrp="1"/>
          </p:cNvSpPr>
          <p:nvPr>
            <p:ph type="pic" sz="quarter" idx="16"/>
          </p:nvPr>
        </p:nvSpPr>
        <p:spPr>
          <a:xfrm>
            <a:off x="2705533" y="1800000"/>
            <a:ext cx="1440000" cy="1440000"/>
          </a:xfrm>
        </p:spPr>
        <p:txBody>
          <a:bodyPr/>
          <a:lstStyle/>
          <a:p>
            <a:endParaRPr lang="en-US" dirty="0"/>
          </a:p>
        </p:txBody>
      </p:sp>
      <p:sp>
        <p:nvSpPr>
          <p:cNvPr id="3" name="Slide Number Placeholder 2">
            <a:extLst>
              <a:ext uri="{FF2B5EF4-FFF2-40B4-BE49-F238E27FC236}">
                <a16:creationId xmlns:a16="http://schemas.microsoft.com/office/drawing/2014/main" id="{310F1024-A0B0-5A48-AD0F-C607E67B6CBC}"/>
              </a:ext>
            </a:extLst>
          </p:cNvPr>
          <p:cNvSpPr>
            <a:spLocks noGrp="1"/>
          </p:cNvSpPr>
          <p:nvPr>
            <p:ph type="sldNum" sz="quarter" idx="17"/>
          </p:nvPr>
        </p:nvSpPr>
        <p:spPr/>
        <p:txBody>
          <a:bodyPr/>
          <a:lstStyle/>
          <a:p>
            <a:fld id="{05AD7B4A-18A6-AF4F-A22E-139A342BB38C}" type="slidenum">
              <a:rPr lang="en-US" smtClean="0"/>
              <a:pPr/>
              <a:t>‹#›</a:t>
            </a:fld>
            <a:endParaRPr lang="en-US" dirty="0"/>
          </a:p>
        </p:txBody>
      </p:sp>
    </p:spTree>
    <p:extLst>
      <p:ext uri="{BB962C8B-B14F-4D97-AF65-F5344CB8AC3E}">
        <p14:creationId xmlns:p14="http://schemas.microsoft.com/office/powerpoint/2010/main" val="315405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 Fea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59999" y="360000"/>
            <a:ext cx="11453941" cy="360000"/>
          </a:xfrm>
        </p:spPr>
        <p:txBody>
          <a:bodyPr/>
          <a:lstStyle>
            <a:lvl1pPr>
              <a:defRPr/>
            </a:lvl1pPr>
          </a:lstStyle>
          <a:p>
            <a:r>
              <a:rPr lang="en-US" dirty="0"/>
              <a:t>Slide title (keep it short)</a:t>
            </a:r>
          </a:p>
        </p:txBody>
      </p:sp>
      <p:sp>
        <p:nvSpPr>
          <p:cNvPr id="6" name="Content Placeholder 2">
            <a:extLst>
              <a:ext uri="{FF2B5EF4-FFF2-40B4-BE49-F238E27FC236}">
                <a16:creationId xmlns:a16="http://schemas.microsoft.com/office/drawing/2014/main" id="{289ED947-9446-A640-9179-3DB09A4E8B58}"/>
              </a:ext>
            </a:extLst>
          </p:cNvPr>
          <p:cNvSpPr>
            <a:spLocks noGrp="1"/>
          </p:cNvSpPr>
          <p:nvPr>
            <p:ph sz="half" idx="10" hasCustomPrompt="1"/>
          </p:nvPr>
        </p:nvSpPr>
        <p:spPr>
          <a:xfrm>
            <a:off x="4296000" y="3590926"/>
            <a:ext cx="3600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4" name="Footer Placeholder 3">
            <a:extLst>
              <a:ext uri="{FF2B5EF4-FFF2-40B4-BE49-F238E27FC236}">
                <a16:creationId xmlns:a16="http://schemas.microsoft.com/office/drawing/2014/main" id="{C5872C97-6E3B-CA43-91B5-90C7E0B00201}"/>
              </a:ext>
            </a:extLst>
          </p:cNvPr>
          <p:cNvSpPr>
            <a:spLocks noGrp="1"/>
          </p:cNvSpPr>
          <p:nvPr>
            <p:ph type="ftr" sz="quarter" idx="11"/>
          </p:nvPr>
        </p:nvSpPr>
        <p:spPr/>
        <p:txBody>
          <a:bodyPr/>
          <a:lstStyle/>
          <a:p>
            <a:endParaRPr lang="en-US" dirty="0"/>
          </a:p>
        </p:txBody>
      </p:sp>
      <p:sp>
        <p:nvSpPr>
          <p:cNvPr id="9" name="Content Placeholder 2">
            <a:extLst>
              <a:ext uri="{FF2B5EF4-FFF2-40B4-BE49-F238E27FC236}">
                <a16:creationId xmlns:a16="http://schemas.microsoft.com/office/drawing/2014/main" id="{844032B7-8F95-7942-8129-183B5BE2DF66}"/>
              </a:ext>
            </a:extLst>
          </p:cNvPr>
          <p:cNvSpPr>
            <a:spLocks noGrp="1"/>
          </p:cNvSpPr>
          <p:nvPr>
            <p:ph sz="half" idx="12" hasCustomPrompt="1"/>
          </p:nvPr>
        </p:nvSpPr>
        <p:spPr>
          <a:xfrm>
            <a:off x="4296000" y="4130926"/>
            <a:ext cx="3600000" cy="14400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10" name="Picture Placeholder 9">
            <a:extLst>
              <a:ext uri="{FF2B5EF4-FFF2-40B4-BE49-F238E27FC236}">
                <a16:creationId xmlns:a16="http://schemas.microsoft.com/office/drawing/2014/main" id="{5F12707A-F24B-174B-818C-61D6BF78FFA8}"/>
              </a:ext>
            </a:extLst>
          </p:cNvPr>
          <p:cNvSpPr>
            <a:spLocks noGrp="1"/>
          </p:cNvSpPr>
          <p:nvPr>
            <p:ph type="pic" sz="quarter" idx="13"/>
          </p:nvPr>
        </p:nvSpPr>
        <p:spPr>
          <a:xfrm>
            <a:off x="5376000" y="1800000"/>
            <a:ext cx="1440000" cy="1440000"/>
          </a:xfrm>
        </p:spPr>
        <p:txBody>
          <a:bodyPr/>
          <a:lstStyle/>
          <a:p>
            <a:endParaRPr lang="en-US" dirty="0"/>
          </a:p>
        </p:txBody>
      </p:sp>
      <p:sp>
        <p:nvSpPr>
          <p:cNvPr id="11" name="Content Placeholder 2">
            <a:extLst>
              <a:ext uri="{FF2B5EF4-FFF2-40B4-BE49-F238E27FC236}">
                <a16:creationId xmlns:a16="http://schemas.microsoft.com/office/drawing/2014/main" id="{3CCCF501-FDC3-4341-B383-C2BE986274D0}"/>
              </a:ext>
            </a:extLst>
          </p:cNvPr>
          <p:cNvSpPr>
            <a:spLocks noGrp="1"/>
          </p:cNvSpPr>
          <p:nvPr>
            <p:ph sz="half" idx="14" hasCustomPrompt="1"/>
          </p:nvPr>
        </p:nvSpPr>
        <p:spPr>
          <a:xfrm>
            <a:off x="360000" y="3590926"/>
            <a:ext cx="3600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12" name="Content Placeholder 2">
            <a:extLst>
              <a:ext uri="{FF2B5EF4-FFF2-40B4-BE49-F238E27FC236}">
                <a16:creationId xmlns:a16="http://schemas.microsoft.com/office/drawing/2014/main" id="{7D7F7907-E1A0-0D40-9A8D-7175CF5E8A16}"/>
              </a:ext>
            </a:extLst>
          </p:cNvPr>
          <p:cNvSpPr>
            <a:spLocks noGrp="1"/>
          </p:cNvSpPr>
          <p:nvPr>
            <p:ph sz="half" idx="15" hasCustomPrompt="1"/>
          </p:nvPr>
        </p:nvSpPr>
        <p:spPr>
          <a:xfrm>
            <a:off x="360000" y="4130926"/>
            <a:ext cx="3600000" cy="14400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13" name="Picture Placeholder 9">
            <a:extLst>
              <a:ext uri="{FF2B5EF4-FFF2-40B4-BE49-F238E27FC236}">
                <a16:creationId xmlns:a16="http://schemas.microsoft.com/office/drawing/2014/main" id="{A813520D-1E09-2849-B013-C7CABAFC3820}"/>
              </a:ext>
            </a:extLst>
          </p:cNvPr>
          <p:cNvSpPr>
            <a:spLocks noGrp="1"/>
          </p:cNvSpPr>
          <p:nvPr>
            <p:ph type="pic" sz="quarter" idx="16"/>
          </p:nvPr>
        </p:nvSpPr>
        <p:spPr>
          <a:xfrm>
            <a:off x="1440000" y="1800000"/>
            <a:ext cx="1440000" cy="1440000"/>
          </a:xfrm>
        </p:spPr>
        <p:txBody>
          <a:bodyPr/>
          <a:lstStyle/>
          <a:p>
            <a:endParaRPr lang="en-US" dirty="0"/>
          </a:p>
        </p:txBody>
      </p:sp>
      <p:sp>
        <p:nvSpPr>
          <p:cNvPr id="14" name="Content Placeholder 2">
            <a:extLst>
              <a:ext uri="{FF2B5EF4-FFF2-40B4-BE49-F238E27FC236}">
                <a16:creationId xmlns:a16="http://schemas.microsoft.com/office/drawing/2014/main" id="{812F093D-0114-1B40-A555-E61229481539}"/>
              </a:ext>
            </a:extLst>
          </p:cNvPr>
          <p:cNvSpPr>
            <a:spLocks noGrp="1"/>
          </p:cNvSpPr>
          <p:nvPr>
            <p:ph sz="half" idx="17" hasCustomPrompt="1"/>
          </p:nvPr>
        </p:nvSpPr>
        <p:spPr>
          <a:xfrm>
            <a:off x="8213941" y="3590926"/>
            <a:ext cx="3600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15" name="Content Placeholder 2">
            <a:extLst>
              <a:ext uri="{FF2B5EF4-FFF2-40B4-BE49-F238E27FC236}">
                <a16:creationId xmlns:a16="http://schemas.microsoft.com/office/drawing/2014/main" id="{5B307D3E-F862-E445-A818-E6B8B1537F35}"/>
              </a:ext>
            </a:extLst>
          </p:cNvPr>
          <p:cNvSpPr>
            <a:spLocks noGrp="1"/>
          </p:cNvSpPr>
          <p:nvPr>
            <p:ph sz="half" idx="18" hasCustomPrompt="1"/>
          </p:nvPr>
        </p:nvSpPr>
        <p:spPr>
          <a:xfrm>
            <a:off x="8213941" y="4130926"/>
            <a:ext cx="3600000" cy="14400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16" name="Picture Placeholder 9">
            <a:extLst>
              <a:ext uri="{FF2B5EF4-FFF2-40B4-BE49-F238E27FC236}">
                <a16:creationId xmlns:a16="http://schemas.microsoft.com/office/drawing/2014/main" id="{A4C23BE8-B71F-6A47-B4AE-F1E494DBB71D}"/>
              </a:ext>
            </a:extLst>
          </p:cNvPr>
          <p:cNvSpPr>
            <a:spLocks noGrp="1"/>
          </p:cNvSpPr>
          <p:nvPr>
            <p:ph type="pic" sz="quarter" idx="19"/>
          </p:nvPr>
        </p:nvSpPr>
        <p:spPr>
          <a:xfrm>
            <a:off x="9293941" y="1800000"/>
            <a:ext cx="1440000" cy="1440000"/>
          </a:xfrm>
        </p:spPr>
        <p:txBody>
          <a:bodyPr/>
          <a:lstStyle/>
          <a:p>
            <a:endParaRPr lang="en-US" dirty="0"/>
          </a:p>
        </p:txBody>
      </p:sp>
      <p:sp>
        <p:nvSpPr>
          <p:cNvPr id="3" name="Slide Number Placeholder 2">
            <a:extLst>
              <a:ext uri="{FF2B5EF4-FFF2-40B4-BE49-F238E27FC236}">
                <a16:creationId xmlns:a16="http://schemas.microsoft.com/office/drawing/2014/main" id="{B13E2877-5923-2D4F-A10A-13BB8D8B31E3}"/>
              </a:ext>
            </a:extLst>
          </p:cNvPr>
          <p:cNvSpPr>
            <a:spLocks noGrp="1"/>
          </p:cNvSpPr>
          <p:nvPr>
            <p:ph type="sldNum" sz="quarter" idx="20"/>
          </p:nvPr>
        </p:nvSpPr>
        <p:spPr/>
        <p:txBody>
          <a:bodyPr/>
          <a:lstStyle/>
          <a:p>
            <a:fld id="{05AD7B4A-18A6-AF4F-A22E-139A342BB38C}" type="slidenum">
              <a:rPr lang="en-US" smtClean="0"/>
              <a:pPr/>
              <a:t>‹#›</a:t>
            </a:fld>
            <a:endParaRPr lang="en-US" dirty="0"/>
          </a:p>
        </p:txBody>
      </p:sp>
    </p:spTree>
    <p:extLst>
      <p:ext uri="{BB962C8B-B14F-4D97-AF65-F5344CB8AC3E}">
        <p14:creationId xmlns:p14="http://schemas.microsoft.com/office/powerpoint/2010/main" val="296070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 Fea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59999" y="360000"/>
            <a:ext cx="11453941" cy="360000"/>
          </a:xfrm>
        </p:spPr>
        <p:txBody>
          <a:bodyPr/>
          <a:lstStyle>
            <a:lvl1pPr>
              <a:defRPr/>
            </a:lvl1pPr>
          </a:lstStyle>
          <a:p>
            <a:r>
              <a:rPr lang="en-US" dirty="0"/>
              <a:t>Slide title (keep it short)</a:t>
            </a:r>
          </a:p>
        </p:txBody>
      </p:sp>
      <p:sp>
        <p:nvSpPr>
          <p:cNvPr id="4" name="Footer Placeholder 3">
            <a:extLst>
              <a:ext uri="{FF2B5EF4-FFF2-40B4-BE49-F238E27FC236}">
                <a16:creationId xmlns:a16="http://schemas.microsoft.com/office/drawing/2014/main" id="{C5872C97-6E3B-CA43-91B5-90C7E0B00201}"/>
              </a:ext>
            </a:extLst>
          </p:cNvPr>
          <p:cNvSpPr>
            <a:spLocks noGrp="1"/>
          </p:cNvSpPr>
          <p:nvPr>
            <p:ph type="ftr" sz="quarter" idx="11"/>
          </p:nvPr>
        </p:nvSpPr>
        <p:spPr/>
        <p:txBody>
          <a:bodyPr/>
          <a:lstStyle/>
          <a:p>
            <a:endParaRPr lang="en-US" dirty="0"/>
          </a:p>
        </p:txBody>
      </p:sp>
      <p:sp>
        <p:nvSpPr>
          <p:cNvPr id="11" name="Content Placeholder 2">
            <a:extLst>
              <a:ext uri="{FF2B5EF4-FFF2-40B4-BE49-F238E27FC236}">
                <a16:creationId xmlns:a16="http://schemas.microsoft.com/office/drawing/2014/main" id="{3CCCF501-FDC3-4341-B383-C2BE986274D0}"/>
              </a:ext>
            </a:extLst>
          </p:cNvPr>
          <p:cNvSpPr>
            <a:spLocks noGrp="1"/>
          </p:cNvSpPr>
          <p:nvPr>
            <p:ph sz="half" idx="14" hasCustomPrompt="1"/>
          </p:nvPr>
        </p:nvSpPr>
        <p:spPr>
          <a:xfrm>
            <a:off x="360000" y="3592346"/>
            <a:ext cx="2376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12" name="Content Placeholder 2">
            <a:extLst>
              <a:ext uri="{FF2B5EF4-FFF2-40B4-BE49-F238E27FC236}">
                <a16:creationId xmlns:a16="http://schemas.microsoft.com/office/drawing/2014/main" id="{7D7F7907-E1A0-0D40-9A8D-7175CF5E8A16}"/>
              </a:ext>
            </a:extLst>
          </p:cNvPr>
          <p:cNvSpPr>
            <a:spLocks noGrp="1"/>
          </p:cNvSpPr>
          <p:nvPr>
            <p:ph sz="half" idx="15" hasCustomPrompt="1"/>
          </p:nvPr>
        </p:nvSpPr>
        <p:spPr>
          <a:xfrm>
            <a:off x="360000" y="4132346"/>
            <a:ext cx="2376000" cy="14400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13" name="Picture Placeholder 9">
            <a:extLst>
              <a:ext uri="{FF2B5EF4-FFF2-40B4-BE49-F238E27FC236}">
                <a16:creationId xmlns:a16="http://schemas.microsoft.com/office/drawing/2014/main" id="{A813520D-1E09-2849-B013-C7CABAFC3820}"/>
              </a:ext>
            </a:extLst>
          </p:cNvPr>
          <p:cNvSpPr>
            <a:spLocks noGrp="1"/>
          </p:cNvSpPr>
          <p:nvPr>
            <p:ph type="pic" sz="quarter" idx="16"/>
          </p:nvPr>
        </p:nvSpPr>
        <p:spPr>
          <a:xfrm>
            <a:off x="828000" y="1800000"/>
            <a:ext cx="1440000" cy="1440000"/>
          </a:xfrm>
        </p:spPr>
        <p:txBody>
          <a:bodyPr/>
          <a:lstStyle/>
          <a:p>
            <a:endParaRPr lang="en-US" dirty="0"/>
          </a:p>
        </p:txBody>
      </p:sp>
      <p:sp>
        <p:nvSpPr>
          <p:cNvPr id="17" name="Content Placeholder 2">
            <a:extLst>
              <a:ext uri="{FF2B5EF4-FFF2-40B4-BE49-F238E27FC236}">
                <a16:creationId xmlns:a16="http://schemas.microsoft.com/office/drawing/2014/main" id="{69E00F8D-85C1-1840-8752-47A8B60D31E1}"/>
              </a:ext>
            </a:extLst>
          </p:cNvPr>
          <p:cNvSpPr>
            <a:spLocks noGrp="1"/>
          </p:cNvSpPr>
          <p:nvPr>
            <p:ph sz="half" idx="17" hasCustomPrompt="1"/>
          </p:nvPr>
        </p:nvSpPr>
        <p:spPr>
          <a:xfrm>
            <a:off x="9437940" y="3590926"/>
            <a:ext cx="2376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18" name="Content Placeholder 2">
            <a:extLst>
              <a:ext uri="{FF2B5EF4-FFF2-40B4-BE49-F238E27FC236}">
                <a16:creationId xmlns:a16="http://schemas.microsoft.com/office/drawing/2014/main" id="{FF5D9CBE-4AEA-C743-94CE-1E813C93730D}"/>
              </a:ext>
            </a:extLst>
          </p:cNvPr>
          <p:cNvSpPr>
            <a:spLocks noGrp="1"/>
          </p:cNvSpPr>
          <p:nvPr>
            <p:ph sz="half" idx="18" hasCustomPrompt="1"/>
          </p:nvPr>
        </p:nvSpPr>
        <p:spPr>
          <a:xfrm>
            <a:off x="9437940" y="4130926"/>
            <a:ext cx="2376000" cy="14400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19" name="Picture Placeholder 9">
            <a:extLst>
              <a:ext uri="{FF2B5EF4-FFF2-40B4-BE49-F238E27FC236}">
                <a16:creationId xmlns:a16="http://schemas.microsoft.com/office/drawing/2014/main" id="{9C47317C-25E2-074D-9F50-5CA73A67BB21}"/>
              </a:ext>
            </a:extLst>
          </p:cNvPr>
          <p:cNvSpPr>
            <a:spLocks noGrp="1"/>
          </p:cNvSpPr>
          <p:nvPr>
            <p:ph type="pic" sz="quarter" idx="19"/>
          </p:nvPr>
        </p:nvSpPr>
        <p:spPr>
          <a:xfrm>
            <a:off x="9905940" y="1800000"/>
            <a:ext cx="1440000" cy="1440000"/>
          </a:xfrm>
        </p:spPr>
        <p:txBody>
          <a:bodyPr/>
          <a:lstStyle/>
          <a:p>
            <a:endParaRPr lang="en-US" dirty="0"/>
          </a:p>
        </p:txBody>
      </p:sp>
      <p:sp>
        <p:nvSpPr>
          <p:cNvPr id="20" name="Content Placeholder 2">
            <a:extLst>
              <a:ext uri="{FF2B5EF4-FFF2-40B4-BE49-F238E27FC236}">
                <a16:creationId xmlns:a16="http://schemas.microsoft.com/office/drawing/2014/main" id="{8907E2C0-3E03-1745-AA6D-BEEBA9234F73}"/>
              </a:ext>
            </a:extLst>
          </p:cNvPr>
          <p:cNvSpPr>
            <a:spLocks noGrp="1"/>
          </p:cNvSpPr>
          <p:nvPr>
            <p:ph sz="half" idx="20" hasCustomPrompt="1"/>
          </p:nvPr>
        </p:nvSpPr>
        <p:spPr>
          <a:xfrm>
            <a:off x="3385980" y="3590926"/>
            <a:ext cx="2376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21" name="Content Placeholder 2">
            <a:extLst>
              <a:ext uri="{FF2B5EF4-FFF2-40B4-BE49-F238E27FC236}">
                <a16:creationId xmlns:a16="http://schemas.microsoft.com/office/drawing/2014/main" id="{3FBDE84B-AB5D-5F48-BC67-32C65E5D255C}"/>
              </a:ext>
            </a:extLst>
          </p:cNvPr>
          <p:cNvSpPr>
            <a:spLocks noGrp="1"/>
          </p:cNvSpPr>
          <p:nvPr>
            <p:ph sz="half" idx="21" hasCustomPrompt="1"/>
          </p:nvPr>
        </p:nvSpPr>
        <p:spPr>
          <a:xfrm>
            <a:off x="3385980" y="4130926"/>
            <a:ext cx="2376000" cy="14400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22" name="Picture Placeholder 9">
            <a:extLst>
              <a:ext uri="{FF2B5EF4-FFF2-40B4-BE49-F238E27FC236}">
                <a16:creationId xmlns:a16="http://schemas.microsoft.com/office/drawing/2014/main" id="{7FA7E87E-7496-5F4B-BF76-495359E53DC3}"/>
              </a:ext>
            </a:extLst>
          </p:cNvPr>
          <p:cNvSpPr>
            <a:spLocks noGrp="1"/>
          </p:cNvSpPr>
          <p:nvPr>
            <p:ph type="pic" sz="quarter" idx="22"/>
          </p:nvPr>
        </p:nvSpPr>
        <p:spPr>
          <a:xfrm>
            <a:off x="3853980" y="1800000"/>
            <a:ext cx="1440000" cy="1440000"/>
          </a:xfrm>
        </p:spPr>
        <p:txBody>
          <a:bodyPr/>
          <a:lstStyle/>
          <a:p>
            <a:endParaRPr lang="en-US" dirty="0"/>
          </a:p>
        </p:txBody>
      </p:sp>
      <p:sp>
        <p:nvSpPr>
          <p:cNvPr id="23" name="Content Placeholder 2">
            <a:extLst>
              <a:ext uri="{FF2B5EF4-FFF2-40B4-BE49-F238E27FC236}">
                <a16:creationId xmlns:a16="http://schemas.microsoft.com/office/drawing/2014/main" id="{6E36CE0B-10D8-3547-8BD2-7BC4914C7953}"/>
              </a:ext>
            </a:extLst>
          </p:cNvPr>
          <p:cNvSpPr>
            <a:spLocks noGrp="1"/>
          </p:cNvSpPr>
          <p:nvPr>
            <p:ph sz="half" idx="23" hasCustomPrompt="1"/>
          </p:nvPr>
        </p:nvSpPr>
        <p:spPr>
          <a:xfrm>
            <a:off x="6400000" y="3590926"/>
            <a:ext cx="2376000" cy="540000"/>
          </a:xfrm>
        </p:spPr>
        <p:txBody>
          <a:bodyPr wrap="square" anchor="ctr">
            <a:normAutofit/>
          </a:bodyPr>
          <a:lstStyle>
            <a:lvl1pPr marL="0" indent="0" algn="ctr">
              <a:buNone/>
              <a:defRPr sz="2000" b="1"/>
            </a:lvl1pPr>
            <a:lvl2pPr marL="457200" indent="0" algn="ctr">
              <a:buNone/>
              <a:defRPr sz="2000" b="1"/>
            </a:lvl2pPr>
            <a:lvl3pPr marL="914400" indent="0" algn="ctr">
              <a:buNone/>
              <a:defRPr sz="2000" b="1"/>
            </a:lvl3pPr>
            <a:lvl4pPr marL="1371600" indent="0" algn="ctr">
              <a:buNone/>
              <a:defRPr sz="2000" b="1"/>
            </a:lvl4pPr>
            <a:lvl5pPr marL="1828800" indent="0" algn="ctr">
              <a:buNone/>
              <a:defRPr sz="2000" b="1"/>
            </a:lvl5pPr>
          </a:lstStyle>
          <a:p>
            <a:pPr lvl="0"/>
            <a:r>
              <a:rPr lang="en-US" dirty="0"/>
              <a:t>Feature title</a:t>
            </a:r>
          </a:p>
        </p:txBody>
      </p:sp>
      <p:sp>
        <p:nvSpPr>
          <p:cNvPr id="24" name="Content Placeholder 2">
            <a:extLst>
              <a:ext uri="{FF2B5EF4-FFF2-40B4-BE49-F238E27FC236}">
                <a16:creationId xmlns:a16="http://schemas.microsoft.com/office/drawing/2014/main" id="{8A029C00-EFA4-5D44-85AD-B54545185748}"/>
              </a:ext>
            </a:extLst>
          </p:cNvPr>
          <p:cNvSpPr>
            <a:spLocks noGrp="1"/>
          </p:cNvSpPr>
          <p:nvPr>
            <p:ph sz="half" idx="24" hasCustomPrompt="1"/>
          </p:nvPr>
        </p:nvSpPr>
        <p:spPr>
          <a:xfrm>
            <a:off x="6390463" y="4130926"/>
            <a:ext cx="2376000" cy="1440000"/>
          </a:xfrm>
        </p:spPr>
        <p:txBody>
          <a:bodyPr wrap="square">
            <a:normAutofit/>
          </a:bodyPr>
          <a:lstStyle>
            <a:lvl1pPr marL="0" indent="0" algn="ctr">
              <a:buNone/>
              <a:defRPr lang="en-US" dirty="0"/>
            </a:lvl1pPr>
            <a:lvl2pPr marL="457200" indent="0" algn="ctr">
              <a:buNone/>
              <a:defRPr sz="1200" b="0"/>
            </a:lvl2pPr>
            <a:lvl3pPr marL="914400" indent="0" algn="ctr">
              <a:buNone/>
              <a:defRPr sz="1200" b="0"/>
            </a:lvl3pPr>
            <a:lvl4pPr marL="1371600" indent="0" algn="ctr">
              <a:buNone/>
              <a:defRPr sz="1200" b="0"/>
            </a:lvl4pPr>
            <a:lvl5pPr marL="1828800" indent="0" algn="ctr">
              <a:buNone/>
              <a:defRPr sz="1200" b="0"/>
            </a:lvl5pPr>
          </a:lstStyle>
          <a:p>
            <a:pPr lvl="0"/>
            <a:r>
              <a:rPr lang="en-US" dirty="0"/>
              <a:t>Click to edit text</a:t>
            </a:r>
          </a:p>
        </p:txBody>
      </p:sp>
      <p:sp>
        <p:nvSpPr>
          <p:cNvPr id="25" name="Picture Placeholder 9">
            <a:extLst>
              <a:ext uri="{FF2B5EF4-FFF2-40B4-BE49-F238E27FC236}">
                <a16:creationId xmlns:a16="http://schemas.microsoft.com/office/drawing/2014/main" id="{A643B449-D2DF-5446-A824-A8AFD30AC749}"/>
              </a:ext>
            </a:extLst>
          </p:cNvPr>
          <p:cNvSpPr>
            <a:spLocks noGrp="1"/>
          </p:cNvSpPr>
          <p:nvPr>
            <p:ph type="pic" sz="quarter" idx="25"/>
          </p:nvPr>
        </p:nvSpPr>
        <p:spPr>
          <a:xfrm>
            <a:off x="6868000" y="1800000"/>
            <a:ext cx="1440000" cy="1440000"/>
          </a:xfrm>
        </p:spPr>
        <p:txBody>
          <a:bodyPr/>
          <a:lstStyle/>
          <a:p>
            <a:endParaRPr lang="en-US" dirty="0"/>
          </a:p>
        </p:txBody>
      </p:sp>
      <p:sp>
        <p:nvSpPr>
          <p:cNvPr id="3" name="Slide Number Placeholder 2">
            <a:extLst>
              <a:ext uri="{FF2B5EF4-FFF2-40B4-BE49-F238E27FC236}">
                <a16:creationId xmlns:a16="http://schemas.microsoft.com/office/drawing/2014/main" id="{B3597E6A-908B-5540-8DD7-E0C96D4AD803}"/>
              </a:ext>
            </a:extLst>
          </p:cNvPr>
          <p:cNvSpPr>
            <a:spLocks noGrp="1"/>
          </p:cNvSpPr>
          <p:nvPr>
            <p:ph type="sldNum" sz="quarter" idx="26"/>
          </p:nvPr>
        </p:nvSpPr>
        <p:spPr/>
        <p:txBody>
          <a:bodyPr/>
          <a:lstStyle/>
          <a:p>
            <a:fld id="{05AD7B4A-18A6-AF4F-A22E-139A342BB38C}" type="slidenum">
              <a:rPr lang="en-US" smtClean="0"/>
              <a:pPr/>
              <a:t>‹#›</a:t>
            </a:fld>
            <a:endParaRPr lang="en-US" dirty="0"/>
          </a:p>
        </p:txBody>
      </p:sp>
    </p:spTree>
    <p:extLst>
      <p:ext uri="{BB962C8B-B14F-4D97-AF65-F5344CB8AC3E}">
        <p14:creationId xmlns:p14="http://schemas.microsoft.com/office/powerpoint/2010/main" val="127905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12192000" cy="5977467"/>
          </a:xfrm>
        </p:spPr>
        <p:txBody>
          <a:bodyPr/>
          <a:lstStyle/>
          <a:p>
            <a:endParaRPr lang="en-US" dirty="0"/>
          </a:p>
        </p:txBody>
      </p:sp>
      <p:sp>
        <p:nvSpPr>
          <p:cNvPr id="2" name="Footer Placeholder 1">
            <a:extLst>
              <a:ext uri="{FF2B5EF4-FFF2-40B4-BE49-F238E27FC236}">
                <a16:creationId xmlns:a16="http://schemas.microsoft.com/office/drawing/2014/main" id="{BAB78EF0-5AA1-DC41-A587-B1A95A85ABCC}"/>
              </a:ext>
            </a:extLst>
          </p:cNvPr>
          <p:cNvSpPr>
            <a:spLocks noGrp="1"/>
          </p:cNvSpPr>
          <p:nvPr>
            <p:ph type="ftr" sz="quarter" idx="11"/>
          </p:nvPr>
        </p:nvSpPr>
        <p:spPr/>
        <p:txBody>
          <a:bodyPr/>
          <a:lstStyle/>
          <a:p>
            <a:endParaRPr lang="en-US" dirty="0"/>
          </a:p>
        </p:txBody>
      </p:sp>
      <p:sp>
        <p:nvSpPr>
          <p:cNvPr id="6" name="Text Placeholder 5">
            <a:extLst>
              <a:ext uri="{FF2B5EF4-FFF2-40B4-BE49-F238E27FC236}">
                <a16:creationId xmlns:a16="http://schemas.microsoft.com/office/drawing/2014/main" id="{2DDCDE9E-E087-524C-8D2D-B8F820792D5B}"/>
              </a:ext>
            </a:extLst>
          </p:cNvPr>
          <p:cNvSpPr>
            <a:spLocks noGrp="1"/>
          </p:cNvSpPr>
          <p:nvPr>
            <p:ph type="body" sz="quarter" idx="12" hasCustomPrompt="1"/>
          </p:nvPr>
        </p:nvSpPr>
        <p:spPr>
          <a:xfrm>
            <a:off x="1056000" y="6138000"/>
            <a:ext cx="10080000" cy="536069"/>
          </a:xfrm>
        </p:spPr>
        <p:txBody>
          <a:bodyPr anchor="ctr">
            <a:noAutofit/>
          </a:bodyPr>
          <a:lstStyle>
            <a:lvl1pPr marL="0" indent="0" algn="ctr">
              <a:buNone/>
              <a:defRPr sz="1400"/>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stStyle>
          <a:p>
            <a:pPr lvl="0"/>
            <a:r>
              <a:rPr lang="en-US" dirty="0"/>
              <a:t>Single line caption</a:t>
            </a:r>
          </a:p>
        </p:txBody>
      </p:sp>
      <p:sp>
        <p:nvSpPr>
          <p:cNvPr id="4" name="Slide Number Placeholder 3">
            <a:extLst>
              <a:ext uri="{FF2B5EF4-FFF2-40B4-BE49-F238E27FC236}">
                <a16:creationId xmlns:a16="http://schemas.microsoft.com/office/drawing/2014/main" id="{08D0126C-8D87-8A4C-BC63-C38474B2CE61}"/>
              </a:ext>
            </a:extLst>
          </p:cNvPr>
          <p:cNvSpPr>
            <a:spLocks noGrp="1"/>
          </p:cNvSpPr>
          <p:nvPr>
            <p:ph type="sldNum" sz="quarter" idx="13"/>
          </p:nvPr>
        </p:nvSpPr>
        <p:spPr/>
        <p:txBody>
          <a:bodyPr/>
          <a:lstStyle/>
          <a:p>
            <a:fld id="{05AD7B4A-18A6-AF4F-A22E-139A342BB38C}" type="slidenum">
              <a:rPr lang="en-US" smtClean="0"/>
              <a:pPr/>
              <a:t>‹#›</a:t>
            </a:fld>
            <a:endParaRPr lang="en-US" dirty="0"/>
          </a:p>
        </p:txBody>
      </p:sp>
    </p:spTree>
    <p:extLst>
      <p:ext uri="{BB962C8B-B14F-4D97-AF65-F5344CB8AC3E}">
        <p14:creationId xmlns:p14="http://schemas.microsoft.com/office/powerpoint/2010/main" val="183807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119D-145C-FC40-BAD3-A9EED90FCAEE}"/>
              </a:ext>
            </a:extLst>
          </p:cNvPr>
          <p:cNvSpPr>
            <a:spLocks noGrp="1"/>
          </p:cNvSpPr>
          <p:nvPr>
            <p:ph type="title" hasCustomPrompt="1"/>
          </p:nvPr>
        </p:nvSpPr>
        <p:spPr/>
        <p:txBody>
          <a:bodyPr/>
          <a:lstStyle>
            <a:lvl1pPr>
              <a:defRPr/>
            </a:lvl1pPr>
          </a:lstStyle>
          <a:p>
            <a:r>
              <a:rPr lang="en-US" dirty="0"/>
              <a:t>Slide title (keep it short)</a:t>
            </a:r>
          </a:p>
        </p:txBody>
      </p:sp>
      <p:sp>
        <p:nvSpPr>
          <p:cNvPr id="3" name="Footer Placeholder 2">
            <a:extLst>
              <a:ext uri="{FF2B5EF4-FFF2-40B4-BE49-F238E27FC236}">
                <a16:creationId xmlns:a16="http://schemas.microsoft.com/office/drawing/2014/main" id="{1DC7E48B-648A-0547-9AE1-CAB6532A31F1}"/>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264FE135-4D8C-A048-8366-10910D2505A0}"/>
              </a:ext>
            </a:extLst>
          </p:cNvPr>
          <p:cNvSpPr>
            <a:spLocks noGrp="1"/>
          </p:cNvSpPr>
          <p:nvPr>
            <p:ph type="sldNum" sz="quarter" idx="11"/>
          </p:nvPr>
        </p:nvSpPr>
        <p:spPr/>
        <p:txBody>
          <a:bodyPr/>
          <a:lstStyle/>
          <a:p>
            <a:fld id="{05AD7B4A-18A6-AF4F-A22E-139A342BB38C}" type="slidenum">
              <a:rPr lang="en-US" smtClean="0"/>
              <a:pPr/>
              <a:t>‹#›</a:t>
            </a:fld>
            <a:endParaRPr lang="en-US" dirty="0"/>
          </a:p>
        </p:txBody>
      </p:sp>
    </p:spTree>
    <p:extLst>
      <p:ext uri="{BB962C8B-B14F-4D97-AF65-F5344CB8AC3E}">
        <p14:creationId xmlns:p14="http://schemas.microsoft.com/office/powerpoint/2010/main" val="105382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 Picture with Title">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12192000" cy="6858000"/>
          </a:xfrm>
          <a:noFill/>
        </p:spPr>
        <p:txBody>
          <a:bodyPr/>
          <a:lstStyle/>
          <a:p>
            <a:endParaRPr lang="en-US" dirty="0"/>
          </a:p>
        </p:txBody>
      </p:sp>
      <p:sp>
        <p:nvSpPr>
          <p:cNvPr id="4" name="Footer Placeholder 3">
            <a:extLst>
              <a:ext uri="{FF2B5EF4-FFF2-40B4-BE49-F238E27FC236}">
                <a16:creationId xmlns:a16="http://schemas.microsoft.com/office/drawing/2014/main" id="{7CE48DD3-5BD0-A24D-8ECB-7AE827F49CA9}"/>
              </a:ext>
            </a:extLst>
          </p:cNvPr>
          <p:cNvSpPr>
            <a:spLocks noGrp="1"/>
          </p:cNvSpPr>
          <p:nvPr>
            <p:ph type="ftr" sz="quarter" idx="11"/>
          </p:nvPr>
        </p:nvSpPr>
        <p:spPr>
          <a:blipFill>
            <a:blip r:embed="rId2"/>
            <a:stretch>
              <a:fillRect/>
            </a:stretch>
          </a:blipFill>
        </p:spPr>
        <p:txBody>
          <a:bodyPr/>
          <a:lstStyle/>
          <a:p>
            <a:endParaRPr lang="en-US" dirty="0"/>
          </a:p>
        </p:txBody>
      </p:sp>
      <p:sp>
        <p:nvSpPr>
          <p:cNvPr id="5" name="Slide Number Placeholder 4">
            <a:extLst>
              <a:ext uri="{FF2B5EF4-FFF2-40B4-BE49-F238E27FC236}">
                <a16:creationId xmlns:a16="http://schemas.microsoft.com/office/drawing/2014/main" id="{7718684D-9B16-B94C-98FE-5482EA263C93}"/>
              </a:ext>
            </a:extLst>
          </p:cNvPr>
          <p:cNvSpPr>
            <a:spLocks noGrp="1"/>
          </p:cNvSpPr>
          <p:nvPr>
            <p:ph type="sldNum" sz="quarter" idx="12"/>
          </p:nvPr>
        </p:nvSpPr>
        <p:spPr/>
        <p:txBody>
          <a:bodyPr/>
          <a:lstStyle>
            <a:lvl1pPr>
              <a:defRPr>
                <a:solidFill>
                  <a:schemeClr val="bg1"/>
                </a:solidFill>
              </a:defRPr>
            </a:lvl1pPr>
          </a:lstStyle>
          <a:p>
            <a:fld id="{05AD7B4A-18A6-AF4F-A22E-139A342BB38C}" type="slidenum">
              <a:rPr lang="en-US" smtClean="0"/>
              <a:pPr/>
              <a:t>‹#›</a:t>
            </a:fld>
            <a:endParaRPr lang="en-US" dirty="0"/>
          </a:p>
        </p:txBody>
      </p:sp>
      <p:sp>
        <p:nvSpPr>
          <p:cNvPr id="2" name="Title 1">
            <a:extLst>
              <a:ext uri="{FF2B5EF4-FFF2-40B4-BE49-F238E27FC236}">
                <a16:creationId xmlns:a16="http://schemas.microsoft.com/office/drawing/2014/main" id="{04DEFB10-A988-9D47-BF3F-F475E8042D88}"/>
              </a:ext>
            </a:extLst>
          </p:cNvPr>
          <p:cNvSpPr>
            <a:spLocks noGrp="1"/>
          </p:cNvSpPr>
          <p:nvPr>
            <p:ph type="title" hasCustomPrompt="1"/>
          </p:nvPr>
        </p:nvSpPr>
        <p:spPr/>
        <p:txBody>
          <a:bodyPr/>
          <a:lstStyle>
            <a:lvl1pPr>
              <a:defRPr>
                <a:solidFill>
                  <a:schemeClr val="bg1"/>
                </a:solidFill>
              </a:defRPr>
            </a:lvl1pPr>
          </a:lstStyle>
          <a:p>
            <a:r>
              <a:rPr lang="en-US" dirty="0"/>
              <a:t>Slide title (keep it short)</a:t>
            </a:r>
          </a:p>
        </p:txBody>
      </p:sp>
    </p:spTree>
    <p:extLst>
      <p:ext uri="{BB962C8B-B14F-4D97-AF65-F5344CB8AC3E}">
        <p14:creationId xmlns:p14="http://schemas.microsoft.com/office/powerpoint/2010/main" val="18406810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2 Pictur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6096000" cy="6858000"/>
          </a:xfrm>
        </p:spPr>
        <p:txBody>
          <a:bodyPr/>
          <a:lstStyle/>
          <a:p>
            <a:endParaRPr lang="en-US" dirty="0"/>
          </a:p>
        </p:txBody>
      </p:sp>
      <p:sp>
        <p:nvSpPr>
          <p:cNvPr id="4" name="Picture Placeholder 2">
            <a:extLst>
              <a:ext uri="{FF2B5EF4-FFF2-40B4-BE49-F238E27FC236}">
                <a16:creationId xmlns:a16="http://schemas.microsoft.com/office/drawing/2014/main" id="{112B33AE-163F-9545-8A11-4AEC4EED00C1}"/>
              </a:ext>
            </a:extLst>
          </p:cNvPr>
          <p:cNvSpPr>
            <a:spLocks noGrp="1"/>
          </p:cNvSpPr>
          <p:nvPr>
            <p:ph type="pic" sz="quarter" idx="11"/>
          </p:nvPr>
        </p:nvSpPr>
        <p:spPr>
          <a:xfrm>
            <a:off x="6096000" y="0"/>
            <a:ext cx="6096000" cy="6858000"/>
          </a:xfrm>
        </p:spPr>
        <p:txBody>
          <a:bodyPr/>
          <a:lstStyle/>
          <a:p>
            <a:endParaRPr lang="en-US" dirty="0"/>
          </a:p>
        </p:txBody>
      </p:sp>
      <p:sp>
        <p:nvSpPr>
          <p:cNvPr id="2" name="Footer Placeholder 1">
            <a:extLst>
              <a:ext uri="{FF2B5EF4-FFF2-40B4-BE49-F238E27FC236}">
                <a16:creationId xmlns:a16="http://schemas.microsoft.com/office/drawing/2014/main" id="{2694E20C-F444-5F4A-A959-C30CD3398EE6}"/>
              </a:ext>
            </a:extLst>
          </p:cNvPr>
          <p:cNvSpPr>
            <a:spLocks noGrp="1"/>
          </p:cNvSpPr>
          <p:nvPr>
            <p:ph type="ftr" sz="quarter" idx="12"/>
          </p:nvPr>
        </p:nvSpPr>
        <p:spPr>
          <a:blipFill>
            <a:blip r:embed="rId2"/>
            <a:stretch>
              <a:fillRect/>
            </a:stretch>
          </a:blipFill>
        </p:spPr>
        <p:txBody>
          <a:bodyPr/>
          <a:lstStyle/>
          <a:p>
            <a:endParaRPr lang="en-US" dirty="0"/>
          </a:p>
        </p:txBody>
      </p:sp>
      <p:sp>
        <p:nvSpPr>
          <p:cNvPr id="5" name="Slide Number Placeholder 4">
            <a:extLst>
              <a:ext uri="{FF2B5EF4-FFF2-40B4-BE49-F238E27FC236}">
                <a16:creationId xmlns:a16="http://schemas.microsoft.com/office/drawing/2014/main" id="{38FBD2E6-CC83-E545-A1EC-E9267816A423}"/>
              </a:ext>
            </a:extLst>
          </p:cNvPr>
          <p:cNvSpPr>
            <a:spLocks noGrp="1"/>
          </p:cNvSpPr>
          <p:nvPr>
            <p:ph type="sldNum" sz="quarter" idx="13"/>
          </p:nvPr>
        </p:nvSpPr>
        <p:spPr/>
        <p:txBody>
          <a:bodyPr/>
          <a:lstStyle>
            <a:lvl1pPr>
              <a:defRPr>
                <a:solidFill>
                  <a:schemeClr val="bg1"/>
                </a:solidFill>
              </a:defRPr>
            </a:lvl1pPr>
          </a:lstStyle>
          <a:p>
            <a:fld id="{05AD7B4A-18A6-AF4F-A22E-139A342BB38C}" type="slidenum">
              <a:rPr lang="en-US" smtClean="0"/>
              <a:pPr/>
              <a:t>‹#›</a:t>
            </a:fld>
            <a:endParaRPr lang="en-US" dirty="0"/>
          </a:p>
        </p:txBody>
      </p:sp>
    </p:spTree>
    <p:extLst>
      <p:ext uri="{BB962C8B-B14F-4D97-AF65-F5344CB8AC3E}">
        <p14:creationId xmlns:p14="http://schemas.microsoft.com/office/powerpoint/2010/main" val="181626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3 Picture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4064399" cy="6858000"/>
          </a:xfrm>
        </p:spPr>
        <p:txBody>
          <a:bodyPr/>
          <a:lstStyle/>
          <a:p>
            <a:endParaRPr lang="en-US" dirty="0"/>
          </a:p>
        </p:txBody>
      </p:sp>
      <p:sp>
        <p:nvSpPr>
          <p:cNvPr id="4" name="Picture Placeholder 2">
            <a:extLst>
              <a:ext uri="{FF2B5EF4-FFF2-40B4-BE49-F238E27FC236}">
                <a16:creationId xmlns:a16="http://schemas.microsoft.com/office/drawing/2014/main" id="{112B33AE-163F-9545-8A11-4AEC4EED00C1}"/>
              </a:ext>
            </a:extLst>
          </p:cNvPr>
          <p:cNvSpPr>
            <a:spLocks noGrp="1"/>
          </p:cNvSpPr>
          <p:nvPr>
            <p:ph type="pic" sz="quarter" idx="11"/>
          </p:nvPr>
        </p:nvSpPr>
        <p:spPr>
          <a:xfrm>
            <a:off x="4063801" y="0"/>
            <a:ext cx="4064399" cy="6858000"/>
          </a:xfrm>
        </p:spPr>
        <p:txBody>
          <a:bodyPr/>
          <a:lstStyle/>
          <a:p>
            <a:endParaRPr lang="en-US" dirty="0"/>
          </a:p>
        </p:txBody>
      </p:sp>
      <p:sp>
        <p:nvSpPr>
          <p:cNvPr id="5" name="Picture Placeholder 2">
            <a:extLst>
              <a:ext uri="{FF2B5EF4-FFF2-40B4-BE49-F238E27FC236}">
                <a16:creationId xmlns:a16="http://schemas.microsoft.com/office/drawing/2014/main" id="{B6FAF2BB-0279-5247-90D9-CD39877BDF93}"/>
              </a:ext>
            </a:extLst>
          </p:cNvPr>
          <p:cNvSpPr>
            <a:spLocks noGrp="1"/>
          </p:cNvSpPr>
          <p:nvPr>
            <p:ph type="pic" sz="quarter" idx="12"/>
          </p:nvPr>
        </p:nvSpPr>
        <p:spPr>
          <a:xfrm>
            <a:off x="8127601" y="0"/>
            <a:ext cx="4064399" cy="6858000"/>
          </a:xfrm>
        </p:spPr>
        <p:txBody>
          <a:bodyPr/>
          <a:lstStyle/>
          <a:p>
            <a:endParaRPr lang="en-US" dirty="0"/>
          </a:p>
        </p:txBody>
      </p:sp>
      <p:sp>
        <p:nvSpPr>
          <p:cNvPr id="2" name="Footer Placeholder 1">
            <a:extLst>
              <a:ext uri="{FF2B5EF4-FFF2-40B4-BE49-F238E27FC236}">
                <a16:creationId xmlns:a16="http://schemas.microsoft.com/office/drawing/2014/main" id="{091AC371-CBE2-B349-9ACA-BA921135DAD9}"/>
              </a:ext>
            </a:extLst>
          </p:cNvPr>
          <p:cNvSpPr>
            <a:spLocks noGrp="1"/>
          </p:cNvSpPr>
          <p:nvPr>
            <p:ph type="ftr" sz="quarter" idx="13"/>
          </p:nvPr>
        </p:nvSpPr>
        <p:spPr>
          <a:blipFill>
            <a:blip r:embed="rId2"/>
            <a:stretch>
              <a:fillRect/>
            </a:stretch>
          </a:blipFill>
        </p:spPr>
        <p:txBody>
          <a:bodyPr/>
          <a:lstStyle/>
          <a:p>
            <a:endParaRPr lang="en-US" dirty="0"/>
          </a:p>
        </p:txBody>
      </p:sp>
      <p:sp>
        <p:nvSpPr>
          <p:cNvPr id="6" name="Slide Number Placeholder 5">
            <a:extLst>
              <a:ext uri="{FF2B5EF4-FFF2-40B4-BE49-F238E27FC236}">
                <a16:creationId xmlns:a16="http://schemas.microsoft.com/office/drawing/2014/main" id="{B4166C4F-F451-114E-B071-7EB260DCB69B}"/>
              </a:ext>
            </a:extLst>
          </p:cNvPr>
          <p:cNvSpPr>
            <a:spLocks noGrp="1"/>
          </p:cNvSpPr>
          <p:nvPr>
            <p:ph type="sldNum" sz="quarter" idx="14"/>
          </p:nvPr>
        </p:nvSpPr>
        <p:spPr/>
        <p:txBody>
          <a:bodyPr/>
          <a:lstStyle>
            <a:lvl1pPr>
              <a:defRPr>
                <a:solidFill>
                  <a:schemeClr val="bg1"/>
                </a:solidFill>
              </a:defRPr>
            </a:lvl1pPr>
          </a:lstStyle>
          <a:p>
            <a:fld id="{05AD7B4A-18A6-AF4F-A22E-139A342BB38C}" type="slidenum">
              <a:rPr lang="en-US" smtClean="0"/>
              <a:pPr/>
              <a:t>‹#›</a:t>
            </a:fld>
            <a:endParaRPr lang="en-US" dirty="0"/>
          </a:p>
        </p:txBody>
      </p:sp>
    </p:spTree>
    <p:extLst>
      <p:ext uri="{BB962C8B-B14F-4D97-AF65-F5344CB8AC3E}">
        <p14:creationId xmlns:p14="http://schemas.microsoft.com/office/powerpoint/2010/main" val="3138037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4 Pictures">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AECCF376-9F13-8247-A67F-E6F00182E78F}"/>
              </a:ext>
            </a:extLst>
          </p:cNvPr>
          <p:cNvSpPr>
            <a:spLocks noGrp="1"/>
          </p:cNvSpPr>
          <p:nvPr>
            <p:ph type="pic" sz="quarter" idx="13"/>
          </p:nvPr>
        </p:nvSpPr>
        <p:spPr>
          <a:xfrm>
            <a:off x="6096000" y="3429000"/>
            <a:ext cx="6096000" cy="3429000"/>
          </a:xfrm>
        </p:spPr>
        <p:txBody>
          <a:bodyPr/>
          <a:lstStyle/>
          <a:p>
            <a:endParaRPr lang="en-US" dirty="0"/>
          </a:p>
        </p:txBody>
      </p:sp>
      <p:sp>
        <p:nvSpPr>
          <p:cNvPr id="5" name="Picture Placeholder 2">
            <a:extLst>
              <a:ext uri="{FF2B5EF4-FFF2-40B4-BE49-F238E27FC236}">
                <a16:creationId xmlns:a16="http://schemas.microsoft.com/office/drawing/2014/main" id="{02FC332F-FB88-AF4A-870D-1CF6269E05ED}"/>
              </a:ext>
            </a:extLst>
          </p:cNvPr>
          <p:cNvSpPr>
            <a:spLocks noGrp="1"/>
          </p:cNvSpPr>
          <p:nvPr>
            <p:ph type="pic" sz="quarter" idx="12"/>
          </p:nvPr>
        </p:nvSpPr>
        <p:spPr>
          <a:xfrm>
            <a:off x="0" y="3429000"/>
            <a:ext cx="6096000" cy="3429000"/>
          </a:xfrm>
        </p:spPr>
        <p:txBody>
          <a:bodyPr/>
          <a:lstStyle/>
          <a:p>
            <a:endParaRPr lang="en-US" dirty="0"/>
          </a:p>
        </p:txBody>
      </p:sp>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6096000" cy="3429000"/>
          </a:xfrm>
        </p:spPr>
        <p:txBody>
          <a:bodyPr/>
          <a:lstStyle/>
          <a:p>
            <a:endParaRPr lang="en-US" dirty="0"/>
          </a:p>
        </p:txBody>
      </p:sp>
      <p:sp>
        <p:nvSpPr>
          <p:cNvPr id="4" name="Picture Placeholder 2">
            <a:extLst>
              <a:ext uri="{FF2B5EF4-FFF2-40B4-BE49-F238E27FC236}">
                <a16:creationId xmlns:a16="http://schemas.microsoft.com/office/drawing/2014/main" id="{112B33AE-163F-9545-8A11-4AEC4EED00C1}"/>
              </a:ext>
            </a:extLst>
          </p:cNvPr>
          <p:cNvSpPr>
            <a:spLocks noGrp="1"/>
          </p:cNvSpPr>
          <p:nvPr>
            <p:ph type="pic" sz="quarter" idx="11"/>
          </p:nvPr>
        </p:nvSpPr>
        <p:spPr>
          <a:xfrm>
            <a:off x="6096000" y="0"/>
            <a:ext cx="6096000" cy="3429000"/>
          </a:xfrm>
        </p:spPr>
        <p:txBody>
          <a:bodyPr/>
          <a:lstStyle/>
          <a:p>
            <a:endParaRPr lang="en-US" dirty="0"/>
          </a:p>
        </p:txBody>
      </p:sp>
      <p:sp>
        <p:nvSpPr>
          <p:cNvPr id="2" name="Footer Placeholder 1">
            <a:extLst>
              <a:ext uri="{FF2B5EF4-FFF2-40B4-BE49-F238E27FC236}">
                <a16:creationId xmlns:a16="http://schemas.microsoft.com/office/drawing/2014/main" id="{7E6D093D-60F8-4E4C-8F5B-D76816D8BD30}"/>
              </a:ext>
            </a:extLst>
          </p:cNvPr>
          <p:cNvSpPr>
            <a:spLocks noGrp="1"/>
          </p:cNvSpPr>
          <p:nvPr>
            <p:ph type="ftr" sz="quarter" idx="14"/>
          </p:nvPr>
        </p:nvSpPr>
        <p:spPr>
          <a:blipFill>
            <a:blip r:embed="rId2"/>
            <a:stretch>
              <a:fillRect/>
            </a:stretch>
          </a:blipFill>
        </p:spPr>
        <p:txBody>
          <a:bodyPr/>
          <a:lstStyle/>
          <a:p>
            <a:endParaRPr lang="en-US" dirty="0"/>
          </a:p>
        </p:txBody>
      </p:sp>
      <p:sp>
        <p:nvSpPr>
          <p:cNvPr id="7" name="Slide Number Placeholder 6">
            <a:extLst>
              <a:ext uri="{FF2B5EF4-FFF2-40B4-BE49-F238E27FC236}">
                <a16:creationId xmlns:a16="http://schemas.microsoft.com/office/drawing/2014/main" id="{15C5578A-23DB-FB43-8CF4-0A4AA54278A4}"/>
              </a:ext>
            </a:extLst>
          </p:cNvPr>
          <p:cNvSpPr>
            <a:spLocks noGrp="1"/>
          </p:cNvSpPr>
          <p:nvPr>
            <p:ph type="sldNum" sz="quarter" idx="15"/>
          </p:nvPr>
        </p:nvSpPr>
        <p:spPr/>
        <p:txBody>
          <a:bodyPr/>
          <a:lstStyle>
            <a:lvl1pPr>
              <a:defRPr>
                <a:solidFill>
                  <a:schemeClr val="bg1"/>
                </a:solidFill>
              </a:defRPr>
            </a:lvl1pPr>
          </a:lstStyle>
          <a:p>
            <a:fld id="{05AD7B4A-18A6-AF4F-A22E-139A342BB38C}" type="slidenum">
              <a:rPr lang="en-US" smtClean="0"/>
              <a:pPr/>
              <a:t>‹#›</a:t>
            </a:fld>
            <a:endParaRPr lang="en-US" dirty="0"/>
          </a:p>
        </p:txBody>
      </p:sp>
    </p:spTree>
    <p:extLst>
      <p:ext uri="{BB962C8B-B14F-4D97-AF65-F5344CB8AC3E}">
        <p14:creationId xmlns:p14="http://schemas.microsoft.com/office/powerpoint/2010/main" val="24115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4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59999" y="360000"/>
            <a:ext cx="11453941" cy="360000"/>
          </a:xfrm>
        </p:spPr>
        <p:txBody>
          <a:bodyPr/>
          <a:lstStyle>
            <a:lvl1pPr>
              <a:defRPr/>
            </a:lvl1pPr>
          </a:lstStyle>
          <a:p>
            <a:r>
              <a:rPr lang="en-US" dirty="0"/>
              <a:t>Slide title (keep it short)</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hasCustomPrompt="1"/>
          </p:nvPr>
        </p:nvSpPr>
        <p:spPr>
          <a:xfrm>
            <a:off x="360000" y="1080000"/>
            <a:ext cx="2520000" cy="504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4" name="Content Placeholder 3">
            <a:extLst>
              <a:ext uri="{FF2B5EF4-FFF2-40B4-BE49-F238E27FC236}">
                <a16:creationId xmlns:a16="http://schemas.microsoft.com/office/drawing/2014/main" id="{D1FE1672-B88F-A541-8872-4A582F5FB3AC}"/>
              </a:ext>
            </a:extLst>
          </p:cNvPr>
          <p:cNvSpPr>
            <a:spLocks noGrp="1"/>
          </p:cNvSpPr>
          <p:nvPr>
            <p:ph sz="half" idx="2" hasCustomPrompt="1"/>
          </p:nvPr>
        </p:nvSpPr>
        <p:spPr>
          <a:xfrm>
            <a:off x="3337980" y="1080000"/>
            <a:ext cx="2520000" cy="504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5" name="Footer Placeholder 4">
            <a:extLst>
              <a:ext uri="{FF2B5EF4-FFF2-40B4-BE49-F238E27FC236}">
                <a16:creationId xmlns:a16="http://schemas.microsoft.com/office/drawing/2014/main" id="{FC250D62-53D1-2647-895A-B1AF7DABD2B0}"/>
              </a:ext>
            </a:extLst>
          </p:cNvPr>
          <p:cNvSpPr>
            <a:spLocks noGrp="1"/>
          </p:cNvSpPr>
          <p:nvPr>
            <p:ph type="ftr" sz="quarter" idx="10"/>
          </p:nvPr>
        </p:nvSpPr>
        <p:spPr/>
        <p:txBody>
          <a:bodyPr/>
          <a:lstStyle/>
          <a:p>
            <a:endParaRPr lang="en-IN"/>
          </a:p>
        </p:txBody>
      </p:sp>
      <p:sp>
        <p:nvSpPr>
          <p:cNvPr id="7" name="Content Placeholder 2">
            <a:extLst>
              <a:ext uri="{FF2B5EF4-FFF2-40B4-BE49-F238E27FC236}">
                <a16:creationId xmlns:a16="http://schemas.microsoft.com/office/drawing/2014/main" id="{64DAD076-9B58-C944-BFD9-70E7E1E9D4C5}"/>
              </a:ext>
            </a:extLst>
          </p:cNvPr>
          <p:cNvSpPr>
            <a:spLocks noGrp="1"/>
          </p:cNvSpPr>
          <p:nvPr>
            <p:ph sz="half" idx="11" hasCustomPrompt="1"/>
          </p:nvPr>
        </p:nvSpPr>
        <p:spPr>
          <a:xfrm>
            <a:off x="9293941" y="1080000"/>
            <a:ext cx="2520000" cy="504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8" name="Content Placeholder 2">
            <a:extLst>
              <a:ext uri="{FF2B5EF4-FFF2-40B4-BE49-F238E27FC236}">
                <a16:creationId xmlns:a16="http://schemas.microsoft.com/office/drawing/2014/main" id="{1AAF2F08-3BDF-8F44-AF6E-2D3ED01EC97A}"/>
              </a:ext>
            </a:extLst>
          </p:cNvPr>
          <p:cNvSpPr>
            <a:spLocks noGrp="1"/>
          </p:cNvSpPr>
          <p:nvPr>
            <p:ph sz="half" idx="12" hasCustomPrompt="1"/>
          </p:nvPr>
        </p:nvSpPr>
        <p:spPr>
          <a:xfrm>
            <a:off x="6315960" y="1080000"/>
            <a:ext cx="2520000" cy="5040000"/>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text</a:t>
            </a:r>
          </a:p>
          <a:p>
            <a:pPr lvl="1"/>
            <a:r>
              <a:rPr lang="en-US" dirty="0"/>
              <a:t>Second level</a:t>
            </a:r>
          </a:p>
        </p:txBody>
      </p:sp>
      <p:sp>
        <p:nvSpPr>
          <p:cNvPr id="6" name="Slide Number Placeholder 5">
            <a:extLst>
              <a:ext uri="{FF2B5EF4-FFF2-40B4-BE49-F238E27FC236}">
                <a16:creationId xmlns:a16="http://schemas.microsoft.com/office/drawing/2014/main" id="{2D4EF96F-53EE-534E-9D14-15A87D35537C}"/>
              </a:ext>
            </a:extLst>
          </p:cNvPr>
          <p:cNvSpPr>
            <a:spLocks noGrp="1"/>
          </p:cNvSpPr>
          <p:nvPr>
            <p:ph type="sldNum" sz="quarter" idx="13"/>
          </p:nvPr>
        </p:nvSpPr>
        <p:spPr/>
        <p:txBody>
          <a:bodyPr/>
          <a:lstStyle/>
          <a:p>
            <a:fld id="{6C7A1674-137C-4FC0-A468-1ACCEE7E3307}" type="slidenum">
              <a:rPr lang="en-IN" smtClean="0"/>
              <a:t>‹#›</a:t>
            </a:fld>
            <a:endParaRPr lang="en-IN"/>
          </a:p>
        </p:txBody>
      </p:sp>
    </p:spTree>
    <p:extLst>
      <p:ext uri="{BB962C8B-B14F-4D97-AF65-F5344CB8AC3E}">
        <p14:creationId xmlns:p14="http://schemas.microsoft.com/office/powerpoint/2010/main" val="345472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5 Pictures">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07E6DFB6-219E-534C-BD8C-ED24463D8830}"/>
              </a:ext>
            </a:extLst>
          </p:cNvPr>
          <p:cNvSpPr>
            <a:spLocks noGrp="1"/>
          </p:cNvSpPr>
          <p:nvPr>
            <p:ph type="pic" sz="quarter" idx="15"/>
          </p:nvPr>
        </p:nvSpPr>
        <p:spPr>
          <a:xfrm>
            <a:off x="8127601" y="3429000"/>
            <a:ext cx="4064399" cy="3429000"/>
          </a:xfrm>
        </p:spPr>
        <p:txBody>
          <a:bodyPr/>
          <a:lstStyle/>
          <a:p>
            <a:endParaRPr lang="en-US" dirty="0"/>
          </a:p>
        </p:txBody>
      </p:sp>
      <p:sp>
        <p:nvSpPr>
          <p:cNvPr id="7" name="Picture Placeholder 2">
            <a:extLst>
              <a:ext uri="{FF2B5EF4-FFF2-40B4-BE49-F238E27FC236}">
                <a16:creationId xmlns:a16="http://schemas.microsoft.com/office/drawing/2014/main" id="{9E68EB46-53D5-4D42-AEEB-8A743AEF5714}"/>
              </a:ext>
            </a:extLst>
          </p:cNvPr>
          <p:cNvSpPr>
            <a:spLocks noGrp="1"/>
          </p:cNvSpPr>
          <p:nvPr>
            <p:ph type="pic" sz="quarter" idx="13"/>
          </p:nvPr>
        </p:nvSpPr>
        <p:spPr>
          <a:xfrm>
            <a:off x="0" y="3429000"/>
            <a:ext cx="4064399" cy="3429000"/>
          </a:xfrm>
        </p:spPr>
        <p:txBody>
          <a:bodyPr/>
          <a:lstStyle/>
          <a:p>
            <a:endParaRPr lang="en-US" dirty="0"/>
          </a:p>
        </p:txBody>
      </p:sp>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6096000" cy="3429000"/>
          </a:xfrm>
        </p:spPr>
        <p:txBody>
          <a:bodyPr/>
          <a:lstStyle/>
          <a:p>
            <a:endParaRPr lang="en-US" dirty="0"/>
          </a:p>
        </p:txBody>
      </p:sp>
      <p:sp>
        <p:nvSpPr>
          <p:cNvPr id="4" name="Picture Placeholder 2">
            <a:extLst>
              <a:ext uri="{FF2B5EF4-FFF2-40B4-BE49-F238E27FC236}">
                <a16:creationId xmlns:a16="http://schemas.microsoft.com/office/drawing/2014/main" id="{112B33AE-163F-9545-8A11-4AEC4EED00C1}"/>
              </a:ext>
            </a:extLst>
          </p:cNvPr>
          <p:cNvSpPr>
            <a:spLocks noGrp="1"/>
          </p:cNvSpPr>
          <p:nvPr>
            <p:ph type="pic" sz="quarter" idx="11"/>
          </p:nvPr>
        </p:nvSpPr>
        <p:spPr>
          <a:xfrm>
            <a:off x="6096000" y="0"/>
            <a:ext cx="6096000" cy="3429000"/>
          </a:xfrm>
        </p:spPr>
        <p:txBody>
          <a:bodyPr/>
          <a:lstStyle/>
          <a:p>
            <a:endParaRPr lang="en-US" dirty="0"/>
          </a:p>
        </p:txBody>
      </p:sp>
      <p:sp>
        <p:nvSpPr>
          <p:cNvPr id="8" name="Picture Placeholder 2">
            <a:extLst>
              <a:ext uri="{FF2B5EF4-FFF2-40B4-BE49-F238E27FC236}">
                <a16:creationId xmlns:a16="http://schemas.microsoft.com/office/drawing/2014/main" id="{3FF54003-1852-B642-857C-9ED4EC66D212}"/>
              </a:ext>
            </a:extLst>
          </p:cNvPr>
          <p:cNvSpPr>
            <a:spLocks noGrp="1"/>
          </p:cNvSpPr>
          <p:nvPr>
            <p:ph type="pic" sz="quarter" idx="14"/>
          </p:nvPr>
        </p:nvSpPr>
        <p:spPr>
          <a:xfrm>
            <a:off x="4063801" y="3429000"/>
            <a:ext cx="4064399" cy="3429000"/>
          </a:xfrm>
        </p:spPr>
        <p:txBody>
          <a:bodyPr/>
          <a:lstStyle/>
          <a:p>
            <a:endParaRPr lang="en-US" dirty="0"/>
          </a:p>
        </p:txBody>
      </p:sp>
      <p:sp>
        <p:nvSpPr>
          <p:cNvPr id="2" name="Footer Placeholder 1">
            <a:extLst>
              <a:ext uri="{FF2B5EF4-FFF2-40B4-BE49-F238E27FC236}">
                <a16:creationId xmlns:a16="http://schemas.microsoft.com/office/drawing/2014/main" id="{40776E48-8351-C44C-8EB1-C6D75D4C479D}"/>
              </a:ext>
            </a:extLst>
          </p:cNvPr>
          <p:cNvSpPr>
            <a:spLocks noGrp="1"/>
          </p:cNvSpPr>
          <p:nvPr>
            <p:ph type="ftr" sz="quarter" idx="16"/>
          </p:nvPr>
        </p:nvSpPr>
        <p:spPr>
          <a:blipFill>
            <a:blip r:embed="rId2"/>
            <a:stretch>
              <a:fillRect/>
            </a:stretch>
          </a:blipFill>
        </p:spPr>
        <p:txBody>
          <a:bodyPr/>
          <a:lstStyle/>
          <a:p>
            <a:endParaRPr lang="en-US" dirty="0"/>
          </a:p>
        </p:txBody>
      </p:sp>
      <p:sp>
        <p:nvSpPr>
          <p:cNvPr id="5" name="Slide Number Placeholder 4">
            <a:extLst>
              <a:ext uri="{FF2B5EF4-FFF2-40B4-BE49-F238E27FC236}">
                <a16:creationId xmlns:a16="http://schemas.microsoft.com/office/drawing/2014/main" id="{79C7C984-1B8F-7546-9515-D0DA0E68C775}"/>
              </a:ext>
            </a:extLst>
          </p:cNvPr>
          <p:cNvSpPr>
            <a:spLocks noGrp="1"/>
          </p:cNvSpPr>
          <p:nvPr>
            <p:ph type="sldNum" sz="quarter" idx="17"/>
          </p:nvPr>
        </p:nvSpPr>
        <p:spPr/>
        <p:txBody>
          <a:bodyPr/>
          <a:lstStyle>
            <a:lvl1pPr>
              <a:defRPr>
                <a:solidFill>
                  <a:schemeClr val="bg1"/>
                </a:solidFill>
              </a:defRPr>
            </a:lvl1pPr>
          </a:lstStyle>
          <a:p>
            <a:fld id="{05AD7B4A-18A6-AF4F-A22E-139A342BB38C}" type="slidenum">
              <a:rPr lang="en-US" smtClean="0"/>
              <a:pPr/>
              <a:t>‹#›</a:t>
            </a:fld>
            <a:endParaRPr lang="en-US" dirty="0"/>
          </a:p>
        </p:txBody>
      </p:sp>
    </p:spTree>
    <p:extLst>
      <p:ext uri="{BB962C8B-B14F-4D97-AF65-F5344CB8AC3E}">
        <p14:creationId xmlns:p14="http://schemas.microsoft.com/office/powerpoint/2010/main" val="970736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6 Pictures">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74A10641-B884-9145-9E92-1CE15E2063DE}"/>
              </a:ext>
            </a:extLst>
          </p:cNvPr>
          <p:cNvSpPr>
            <a:spLocks noGrp="1"/>
          </p:cNvSpPr>
          <p:nvPr>
            <p:ph type="pic" sz="quarter" idx="13"/>
          </p:nvPr>
        </p:nvSpPr>
        <p:spPr>
          <a:xfrm>
            <a:off x="0" y="3429000"/>
            <a:ext cx="4064399" cy="3429000"/>
          </a:xfrm>
        </p:spPr>
        <p:txBody>
          <a:bodyPr/>
          <a:lstStyle/>
          <a:p>
            <a:endParaRPr lang="en-US" dirty="0"/>
          </a:p>
        </p:txBody>
      </p:sp>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4064399" cy="3429000"/>
          </a:xfrm>
        </p:spPr>
        <p:txBody>
          <a:bodyPr/>
          <a:lstStyle/>
          <a:p>
            <a:endParaRPr lang="en-US" dirty="0"/>
          </a:p>
        </p:txBody>
      </p:sp>
      <p:sp>
        <p:nvSpPr>
          <p:cNvPr id="4" name="Picture Placeholder 2">
            <a:extLst>
              <a:ext uri="{FF2B5EF4-FFF2-40B4-BE49-F238E27FC236}">
                <a16:creationId xmlns:a16="http://schemas.microsoft.com/office/drawing/2014/main" id="{112B33AE-163F-9545-8A11-4AEC4EED00C1}"/>
              </a:ext>
            </a:extLst>
          </p:cNvPr>
          <p:cNvSpPr>
            <a:spLocks noGrp="1"/>
          </p:cNvSpPr>
          <p:nvPr>
            <p:ph type="pic" sz="quarter" idx="11"/>
          </p:nvPr>
        </p:nvSpPr>
        <p:spPr>
          <a:xfrm>
            <a:off x="4063801" y="0"/>
            <a:ext cx="4064399" cy="3429000"/>
          </a:xfrm>
        </p:spPr>
        <p:txBody>
          <a:bodyPr/>
          <a:lstStyle/>
          <a:p>
            <a:endParaRPr lang="en-US" dirty="0"/>
          </a:p>
        </p:txBody>
      </p:sp>
      <p:sp>
        <p:nvSpPr>
          <p:cNvPr id="5" name="Picture Placeholder 2">
            <a:extLst>
              <a:ext uri="{FF2B5EF4-FFF2-40B4-BE49-F238E27FC236}">
                <a16:creationId xmlns:a16="http://schemas.microsoft.com/office/drawing/2014/main" id="{B6FAF2BB-0279-5247-90D9-CD39877BDF93}"/>
              </a:ext>
            </a:extLst>
          </p:cNvPr>
          <p:cNvSpPr>
            <a:spLocks noGrp="1"/>
          </p:cNvSpPr>
          <p:nvPr>
            <p:ph type="pic" sz="quarter" idx="12"/>
          </p:nvPr>
        </p:nvSpPr>
        <p:spPr>
          <a:xfrm>
            <a:off x="8127601" y="0"/>
            <a:ext cx="4064399" cy="3429000"/>
          </a:xfrm>
        </p:spPr>
        <p:txBody>
          <a:bodyPr/>
          <a:lstStyle/>
          <a:p>
            <a:endParaRPr lang="en-US" dirty="0"/>
          </a:p>
        </p:txBody>
      </p:sp>
      <p:sp>
        <p:nvSpPr>
          <p:cNvPr id="7" name="Picture Placeholder 2">
            <a:extLst>
              <a:ext uri="{FF2B5EF4-FFF2-40B4-BE49-F238E27FC236}">
                <a16:creationId xmlns:a16="http://schemas.microsoft.com/office/drawing/2014/main" id="{347AAE22-99D7-2A4D-9FC1-B9B6DCD8B750}"/>
              </a:ext>
            </a:extLst>
          </p:cNvPr>
          <p:cNvSpPr>
            <a:spLocks noGrp="1"/>
          </p:cNvSpPr>
          <p:nvPr>
            <p:ph type="pic" sz="quarter" idx="14"/>
          </p:nvPr>
        </p:nvSpPr>
        <p:spPr>
          <a:xfrm>
            <a:off x="4063801" y="3429000"/>
            <a:ext cx="4064399" cy="3429000"/>
          </a:xfrm>
        </p:spPr>
        <p:txBody>
          <a:bodyPr/>
          <a:lstStyle/>
          <a:p>
            <a:endParaRPr lang="en-US" dirty="0"/>
          </a:p>
        </p:txBody>
      </p:sp>
      <p:sp>
        <p:nvSpPr>
          <p:cNvPr id="8" name="Picture Placeholder 2">
            <a:extLst>
              <a:ext uri="{FF2B5EF4-FFF2-40B4-BE49-F238E27FC236}">
                <a16:creationId xmlns:a16="http://schemas.microsoft.com/office/drawing/2014/main" id="{E286E63F-9034-2944-959C-68E2EC278FEA}"/>
              </a:ext>
            </a:extLst>
          </p:cNvPr>
          <p:cNvSpPr>
            <a:spLocks noGrp="1"/>
          </p:cNvSpPr>
          <p:nvPr>
            <p:ph type="pic" sz="quarter" idx="15"/>
          </p:nvPr>
        </p:nvSpPr>
        <p:spPr>
          <a:xfrm>
            <a:off x="8127601" y="3429000"/>
            <a:ext cx="4064399" cy="3429000"/>
          </a:xfrm>
        </p:spPr>
        <p:txBody>
          <a:bodyPr/>
          <a:lstStyle/>
          <a:p>
            <a:endParaRPr lang="en-US" dirty="0"/>
          </a:p>
        </p:txBody>
      </p:sp>
      <p:sp>
        <p:nvSpPr>
          <p:cNvPr id="2" name="Footer Placeholder 1">
            <a:extLst>
              <a:ext uri="{FF2B5EF4-FFF2-40B4-BE49-F238E27FC236}">
                <a16:creationId xmlns:a16="http://schemas.microsoft.com/office/drawing/2014/main" id="{47E800EF-CE97-DF4E-919D-7FBA2814F294}"/>
              </a:ext>
            </a:extLst>
          </p:cNvPr>
          <p:cNvSpPr>
            <a:spLocks noGrp="1"/>
          </p:cNvSpPr>
          <p:nvPr>
            <p:ph type="ftr" sz="quarter" idx="16"/>
          </p:nvPr>
        </p:nvSpPr>
        <p:spPr>
          <a:blipFill>
            <a:blip r:embed="rId2"/>
            <a:stretch>
              <a:fillRect/>
            </a:stretch>
          </a:blipFill>
        </p:spPr>
        <p:txBody>
          <a:bodyPr/>
          <a:lstStyle/>
          <a:p>
            <a:endParaRPr lang="en-US" dirty="0"/>
          </a:p>
        </p:txBody>
      </p:sp>
      <p:sp>
        <p:nvSpPr>
          <p:cNvPr id="9" name="Slide Number Placeholder 8">
            <a:extLst>
              <a:ext uri="{FF2B5EF4-FFF2-40B4-BE49-F238E27FC236}">
                <a16:creationId xmlns:a16="http://schemas.microsoft.com/office/drawing/2014/main" id="{A812B652-1E96-414D-B853-DEE1CF39238E}"/>
              </a:ext>
            </a:extLst>
          </p:cNvPr>
          <p:cNvSpPr>
            <a:spLocks noGrp="1"/>
          </p:cNvSpPr>
          <p:nvPr>
            <p:ph type="sldNum" sz="quarter" idx="17"/>
          </p:nvPr>
        </p:nvSpPr>
        <p:spPr/>
        <p:txBody>
          <a:bodyPr/>
          <a:lstStyle>
            <a:lvl1pPr>
              <a:defRPr>
                <a:solidFill>
                  <a:schemeClr val="bg1"/>
                </a:solidFill>
              </a:defRPr>
            </a:lvl1pPr>
          </a:lstStyle>
          <a:p>
            <a:fld id="{05AD7B4A-18A6-AF4F-A22E-139A342BB38C}" type="slidenum">
              <a:rPr lang="en-US" smtClean="0"/>
              <a:pPr/>
              <a:t>‹#›</a:t>
            </a:fld>
            <a:endParaRPr lang="en-US" dirty="0"/>
          </a:p>
        </p:txBody>
      </p:sp>
    </p:spTree>
    <p:extLst>
      <p:ext uri="{BB962C8B-B14F-4D97-AF65-F5344CB8AC3E}">
        <p14:creationId xmlns:p14="http://schemas.microsoft.com/office/powerpoint/2010/main" val="143735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8 Pictures">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02FC332F-FB88-AF4A-870D-1CF6269E05ED}"/>
              </a:ext>
            </a:extLst>
          </p:cNvPr>
          <p:cNvSpPr>
            <a:spLocks noGrp="1"/>
          </p:cNvSpPr>
          <p:nvPr>
            <p:ph type="pic" sz="quarter" idx="12"/>
          </p:nvPr>
        </p:nvSpPr>
        <p:spPr>
          <a:xfrm>
            <a:off x="0" y="3429000"/>
            <a:ext cx="3045600" cy="3429000"/>
          </a:xfrm>
        </p:spPr>
        <p:txBody>
          <a:bodyPr/>
          <a:lstStyle/>
          <a:p>
            <a:endParaRPr lang="en-US" dirty="0"/>
          </a:p>
        </p:txBody>
      </p:sp>
      <p:sp>
        <p:nvSpPr>
          <p:cNvPr id="12" name="Picture Placeholder 2">
            <a:extLst>
              <a:ext uri="{FF2B5EF4-FFF2-40B4-BE49-F238E27FC236}">
                <a16:creationId xmlns:a16="http://schemas.microsoft.com/office/drawing/2014/main" id="{4C3976F3-1083-5940-916E-89D08E6D0154}"/>
              </a:ext>
            </a:extLst>
          </p:cNvPr>
          <p:cNvSpPr>
            <a:spLocks noGrp="1"/>
          </p:cNvSpPr>
          <p:nvPr>
            <p:ph type="pic" sz="quarter" idx="16"/>
          </p:nvPr>
        </p:nvSpPr>
        <p:spPr>
          <a:xfrm>
            <a:off x="9136800" y="3429000"/>
            <a:ext cx="3045600" cy="3429000"/>
          </a:xfrm>
        </p:spPr>
        <p:txBody>
          <a:bodyPr/>
          <a:lstStyle/>
          <a:p>
            <a:endParaRPr lang="en-US" dirty="0"/>
          </a:p>
        </p:txBody>
      </p:sp>
      <p:sp>
        <p:nvSpPr>
          <p:cNvPr id="6" name="Picture Placeholder 2">
            <a:extLst>
              <a:ext uri="{FF2B5EF4-FFF2-40B4-BE49-F238E27FC236}">
                <a16:creationId xmlns:a16="http://schemas.microsoft.com/office/drawing/2014/main" id="{AECCF376-9F13-8247-A67F-E6F00182E78F}"/>
              </a:ext>
            </a:extLst>
          </p:cNvPr>
          <p:cNvSpPr>
            <a:spLocks noGrp="1"/>
          </p:cNvSpPr>
          <p:nvPr>
            <p:ph type="pic" sz="quarter" idx="13"/>
          </p:nvPr>
        </p:nvSpPr>
        <p:spPr>
          <a:xfrm>
            <a:off x="3045600" y="3429000"/>
            <a:ext cx="3045600" cy="3429000"/>
          </a:xfrm>
        </p:spPr>
        <p:txBody>
          <a:bodyPr/>
          <a:lstStyle/>
          <a:p>
            <a:endParaRPr lang="en-US" dirty="0"/>
          </a:p>
        </p:txBody>
      </p:sp>
      <p:sp>
        <p:nvSpPr>
          <p:cNvPr id="3" name="Picture Placeholder 2">
            <a:extLst>
              <a:ext uri="{FF2B5EF4-FFF2-40B4-BE49-F238E27FC236}">
                <a16:creationId xmlns:a16="http://schemas.microsoft.com/office/drawing/2014/main" id="{9ED2541E-7212-6749-A843-7B8BFD0B4EAA}"/>
              </a:ext>
            </a:extLst>
          </p:cNvPr>
          <p:cNvSpPr>
            <a:spLocks noGrp="1"/>
          </p:cNvSpPr>
          <p:nvPr>
            <p:ph type="pic" sz="quarter" idx="10"/>
          </p:nvPr>
        </p:nvSpPr>
        <p:spPr>
          <a:xfrm>
            <a:off x="0" y="0"/>
            <a:ext cx="3045600" cy="3429000"/>
          </a:xfrm>
        </p:spPr>
        <p:txBody>
          <a:bodyPr/>
          <a:lstStyle/>
          <a:p>
            <a:endParaRPr lang="en-US" dirty="0"/>
          </a:p>
        </p:txBody>
      </p:sp>
      <p:sp>
        <p:nvSpPr>
          <p:cNvPr id="4" name="Picture Placeholder 2">
            <a:extLst>
              <a:ext uri="{FF2B5EF4-FFF2-40B4-BE49-F238E27FC236}">
                <a16:creationId xmlns:a16="http://schemas.microsoft.com/office/drawing/2014/main" id="{112B33AE-163F-9545-8A11-4AEC4EED00C1}"/>
              </a:ext>
            </a:extLst>
          </p:cNvPr>
          <p:cNvSpPr>
            <a:spLocks noGrp="1"/>
          </p:cNvSpPr>
          <p:nvPr>
            <p:ph type="pic" sz="quarter" idx="11"/>
          </p:nvPr>
        </p:nvSpPr>
        <p:spPr>
          <a:xfrm>
            <a:off x="3045600" y="0"/>
            <a:ext cx="3045600" cy="3429000"/>
          </a:xfrm>
        </p:spPr>
        <p:txBody>
          <a:bodyPr/>
          <a:lstStyle/>
          <a:p>
            <a:endParaRPr lang="en-US" dirty="0"/>
          </a:p>
        </p:txBody>
      </p:sp>
      <p:sp>
        <p:nvSpPr>
          <p:cNvPr id="2" name="Footer Placeholder 1">
            <a:extLst>
              <a:ext uri="{FF2B5EF4-FFF2-40B4-BE49-F238E27FC236}">
                <a16:creationId xmlns:a16="http://schemas.microsoft.com/office/drawing/2014/main" id="{7E6D093D-60F8-4E4C-8F5B-D76816D8BD30}"/>
              </a:ext>
            </a:extLst>
          </p:cNvPr>
          <p:cNvSpPr>
            <a:spLocks noGrp="1"/>
          </p:cNvSpPr>
          <p:nvPr>
            <p:ph type="ftr" sz="quarter" idx="14"/>
          </p:nvPr>
        </p:nvSpPr>
        <p:spPr>
          <a:blipFill>
            <a:blip r:embed="rId2"/>
            <a:stretch>
              <a:fillRect/>
            </a:stretch>
          </a:blipFill>
        </p:spPr>
        <p:txBody>
          <a:bodyPr/>
          <a:lstStyle/>
          <a:p>
            <a:endParaRPr lang="en-US" dirty="0"/>
          </a:p>
        </p:txBody>
      </p:sp>
      <p:sp>
        <p:nvSpPr>
          <p:cNvPr id="7" name="Slide Number Placeholder 6">
            <a:extLst>
              <a:ext uri="{FF2B5EF4-FFF2-40B4-BE49-F238E27FC236}">
                <a16:creationId xmlns:a16="http://schemas.microsoft.com/office/drawing/2014/main" id="{15C5578A-23DB-FB43-8CF4-0A4AA54278A4}"/>
              </a:ext>
            </a:extLst>
          </p:cNvPr>
          <p:cNvSpPr>
            <a:spLocks noGrp="1"/>
          </p:cNvSpPr>
          <p:nvPr>
            <p:ph type="sldNum" sz="quarter" idx="15"/>
          </p:nvPr>
        </p:nvSpPr>
        <p:spPr/>
        <p:txBody>
          <a:bodyPr/>
          <a:lstStyle>
            <a:lvl1pPr>
              <a:defRPr>
                <a:solidFill>
                  <a:schemeClr val="bg1"/>
                </a:solidFill>
              </a:defRPr>
            </a:lvl1pPr>
          </a:lstStyle>
          <a:p>
            <a:fld id="{05AD7B4A-18A6-AF4F-A22E-139A342BB38C}" type="slidenum">
              <a:rPr lang="en-US" smtClean="0"/>
              <a:pPr/>
              <a:t>‹#›</a:t>
            </a:fld>
            <a:endParaRPr lang="en-US" dirty="0"/>
          </a:p>
        </p:txBody>
      </p:sp>
      <p:sp>
        <p:nvSpPr>
          <p:cNvPr id="13" name="Picture Placeholder 2">
            <a:extLst>
              <a:ext uri="{FF2B5EF4-FFF2-40B4-BE49-F238E27FC236}">
                <a16:creationId xmlns:a16="http://schemas.microsoft.com/office/drawing/2014/main" id="{89A1D13B-FE3E-714F-AA0D-1831F38EDA58}"/>
              </a:ext>
            </a:extLst>
          </p:cNvPr>
          <p:cNvSpPr>
            <a:spLocks noGrp="1"/>
          </p:cNvSpPr>
          <p:nvPr>
            <p:ph type="pic" sz="quarter" idx="17"/>
          </p:nvPr>
        </p:nvSpPr>
        <p:spPr>
          <a:xfrm>
            <a:off x="6091200" y="3429000"/>
            <a:ext cx="3045600" cy="3429000"/>
          </a:xfrm>
        </p:spPr>
        <p:txBody>
          <a:bodyPr/>
          <a:lstStyle/>
          <a:p>
            <a:endParaRPr lang="en-US" dirty="0"/>
          </a:p>
        </p:txBody>
      </p:sp>
      <p:sp>
        <p:nvSpPr>
          <p:cNvPr id="14" name="Picture Placeholder 2">
            <a:extLst>
              <a:ext uri="{FF2B5EF4-FFF2-40B4-BE49-F238E27FC236}">
                <a16:creationId xmlns:a16="http://schemas.microsoft.com/office/drawing/2014/main" id="{1869F471-6645-2642-9382-E9AEDCC7BEDE}"/>
              </a:ext>
            </a:extLst>
          </p:cNvPr>
          <p:cNvSpPr>
            <a:spLocks noGrp="1"/>
          </p:cNvSpPr>
          <p:nvPr>
            <p:ph type="pic" sz="quarter" idx="18"/>
          </p:nvPr>
        </p:nvSpPr>
        <p:spPr>
          <a:xfrm>
            <a:off x="6091200" y="0"/>
            <a:ext cx="3045600" cy="3429000"/>
          </a:xfrm>
        </p:spPr>
        <p:txBody>
          <a:bodyPr/>
          <a:lstStyle/>
          <a:p>
            <a:endParaRPr lang="en-US" dirty="0"/>
          </a:p>
        </p:txBody>
      </p:sp>
      <p:sp>
        <p:nvSpPr>
          <p:cNvPr id="15" name="Picture Placeholder 2">
            <a:extLst>
              <a:ext uri="{FF2B5EF4-FFF2-40B4-BE49-F238E27FC236}">
                <a16:creationId xmlns:a16="http://schemas.microsoft.com/office/drawing/2014/main" id="{C31D2373-3B8F-1F49-9717-7209D4D49F19}"/>
              </a:ext>
            </a:extLst>
          </p:cNvPr>
          <p:cNvSpPr>
            <a:spLocks noGrp="1"/>
          </p:cNvSpPr>
          <p:nvPr>
            <p:ph type="pic" sz="quarter" idx="19"/>
          </p:nvPr>
        </p:nvSpPr>
        <p:spPr>
          <a:xfrm>
            <a:off x="9136800" y="0"/>
            <a:ext cx="3045600" cy="3429000"/>
          </a:xfrm>
        </p:spPr>
        <p:txBody>
          <a:bodyPr/>
          <a:lstStyle/>
          <a:p>
            <a:endParaRPr lang="en-US" dirty="0"/>
          </a:p>
        </p:txBody>
      </p:sp>
    </p:spTree>
    <p:extLst>
      <p:ext uri="{BB962C8B-B14F-4D97-AF65-F5344CB8AC3E}">
        <p14:creationId xmlns:p14="http://schemas.microsoft.com/office/powerpoint/2010/main" val="82628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Columns 2 Color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973643D-3316-B64C-BC3C-A80CFD6316A8}"/>
              </a:ext>
            </a:extLst>
          </p:cNvPr>
          <p:cNvSpPr/>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59999" y="360000"/>
            <a:ext cx="11453941" cy="360000"/>
          </a:xfrm>
        </p:spPr>
        <p:txBody>
          <a:bodyPr/>
          <a:lstStyle>
            <a:lvl1pPr>
              <a:defRPr/>
            </a:lvl1pPr>
          </a:lstStyle>
          <a:p>
            <a:r>
              <a:rPr lang="en-US" dirty="0"/>
              <a:t>Slide title (keep it short)</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hasCustomPrompt="1"/>
          </p:nvPr>
        </p:nvSpPr>
        <p:spPr>
          <a:xfrm>
            <a:off x="360000" y="1080000"/>
            <a:ext cx="5551200" cy="5040000"/>
          </a:xfrm>
        </p:spPr>
        <p:txBody>
          <a:bodyPr/>
          <a:lstStyle>
            <a:lvl1pPr>
              <a:defRPr/>
            </a:lvl1pPr>
            <a:lvl2pPr>
              <a:defRPr/>
            </a:lvl2pPr>
          </a:lstStyle>
          <a:p>
            <a:pPr lvl="0"/>
            <a:r>
              <a:rPr lang="en-US" dirty="0"/>
              <a:t>Click to edit text</a:t>
            </a:r>
          </a:p>
          <a:p>
            <a:pPr lvl="1"/>
            <a:r>
              <a:rPr lang="en-US" dirty="0"/>
              <a:t>Second level</a:t>
            </a:r>
          </a:p>
        </p:txBody>
      </p:sp>
      <p:sp>
        <p:nvSpPr>
          <p:cNvPr id="4" name="Content Placeholder 3">
            <a:extLst>
              <a:ext uri="{FF2B5EF4-FFF2-40B4-BE49-F238E27FC236}">
                <a16:creationId xmlns:a16="http://schemas.microsoft.com/office/drawing/2014/main" id="{D1FE1672-B88F-A541-8872-4A582F5FB3AC}"/>
              </a:ext>
            </a:extLst>
          </p:cNvPr>
          <p:cNvSpPr>
            <a:spLocks noGrp="1"/>
          </p:cNvSpPr>
          <p:nvPr>
            <p:ph sz="half" idx="2"/>
          </p:nvPr>
        </p:nvSpPr>
        <p:spPr>
          <a:xfrm>
            <a:off x="6262741" y="1080000"/>
            <a:ext cx="5551200" cy="504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6" name="Footer Placeholder 5">
            <a:extLst>
              <a:ext uri="{FF2B5EF4-FFF2-40B4-BE49-F238E27FC236}">
                <a16:creationId xmlns:a16="http://schemas.microsoft.com/office/drawing/2014/main" id="{E98123EC-B3D8-6545-96B5-F457D2C17EF7}"/>
              </a:ext>
            </a:extLst>
          </p:cNvPr>
          <p:cNvSpPr>
            <a:spLocks noGrp="1"/>
          </p:cNvSpPr>
          <p:nvPr>
            <p:ph type="ftr" sz="quarter" idx="10"/>
          </p:nvPr>
        </p:nvSpPr>
        <p:spPr>
          <a:blipFill>
            <a:blip r:embed="rId2"/>
            <a:stretch>
              <a:fillRect/>
            </a:stretch>
          </a:blipFill>
        </p:spPr>
        <p:txBody>
          <a:bodyPr/>
          <a:lstStyle/>
          <a:p>
            <a:endParaRPr lang="en-IN"/>
          </a:p>
        </p:txBody>
      </p:sp>
      <p:sp>
        <p:nvSpPr>
          <p:cNvPr id="8" name="Slide Number Placeholder 7">
            <a:extLst>
              <a:ext uri="{FF2B5EF4-FFF2-40B4-BE49-F238E27FC236}">
                <a16:creationId xmlns:a16="http://schemas.microsoft.com/office/drawing/2014/main" id="{37054D75-40FB-3E46-AE9E-FE48A2EA3A7A}"/>
              </a:ext>
            </a:extLst>
          </p:cNvPr>
          <p:cNvSpPr>
            <a:spLocks noGrp="1"/>
          </p:cNvSpPr>
          <p:nvPr>
            <p:ph type="sldNum" sz="quarter" idx="11"/>
          </p:nvPr>
        </p:nvSpPr>
        <p:spPr/>
        <p:txBody>
          <a:bodyPr/>
          <a:lstStyle/>
          <a:p>
            <a:fld id="{6C7A1674-137C-4FC0-A468-1ACCEE7E3307}" type="slidenum">
              <a:rPr lang="en-IN" smtClean="0"/>
              <a:t>‹#›</a:t>
            </a:fld>
            <a:endParaRPr lang="en-IN"/>
          </a:p>
        </p:txBody>
      </p:sp>
    </p:spTree>
    <p:extLst>
      <p:ext uri="{BB962C8B-B14F-4D97-AF65-F5344CB8AC3E}">
        <p14:creationId xmlns:p14="http://schemas.microsoft.com/office/powerpoint/2010/main" val="425343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 &amp; Pictur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B1D817E5-E8F3-FB4B-AA71-42628C961536}"/>
              </a:ext>
            </a:extLst>
          </p:cNvPr>
          <p:cNvSpPr>
            <a:spLocks noGrp="1"/>
          </p:cNvSpPr>
          <p:nvPr>
            <p:ph type="pic" sz="quarter" idx="10"/>
          </p:nvPr>
        </p:nvSpPr>
        <p:spPr>
          <a:xfrm>
            <a:off x="6095999" y="0"/>
            <a:ext cx="6095999" cy="6858000"/>
          </a:xfrm>
        </p:spPr>
        <p:txBody>
          <a:bodyPr/>
          <a:lstStyle/>
          <a:p>
            <a:r>
              <a:rPr lang="en-US"/>
              <a:t>Click icon to add picture</a:t>
            </a:r>
          </a:p>
        </p:txBody>
      </p:sp>
      <p:sp>
        <p:nvSpPr>
          <p:cNvPr id="2" name="Title 1">
            <a:extLst>
              <a:ext uri="{FF2B5EF4-FFF2-40B4-BE49-F238E27FC236}">
                <a16:creationId xmlns:a16="http://schemas.microsoft.com/office/drawing/2014/main" id="{E2005F79-11B2-7348-BA3A-122CB47D2648}"/>
              </a:ext>
            </a:extLst>
          </p:cNvPr>
          <p:cNvSpPr>
            <a:spLocks noGrp="1"/>
          </p:cNvSpPr>
          <p:nvPr>
            <p:ph type="title" hasCustomPrompt="1"/>
          </p:nvPr>
        </p:nvSpPr>
        <p:spPr>
          <a:xfrm>
            <a:off x="360000" y="360000"/>
            <a:ext cx="11453941" cy="360000"/>
          </a:xfrm>
        </p:spPr>
        <p:txBody>
          <a:bodyPr/>
          <a:lstStyle>
            <a:lvl1pPr>
              <a:defRPr/>
            </a:lvl1pPr>
          </a:lstStyle>
          <a:p>
            <a:r>
              <a:rPr lang="en-US" dirty="0"/>
              <a:t>Slide title (keep it short)</a:t>
            </a:r>
          </a:p>
        </p:txBody>
      </p:sp>
      <p:sp>
        <p:nvSpPr>
          <p:cNvPr id="3" name="Content Placeholder 2">
            <a:extLst>
              <a:ext uri="{FF2B5EF4-FFF2-40B4-BE49-F238E27FC236}">
                <a16:creationId xmlns:a16="http://schemas.microsoft.com/office/drawing/2014/main" id="{4E972389-3FBB-954F-B56A-BDA92EB8B548}"/>
              </a:ext>
            </a:extLst>
          </p:cNvPr>
          <p:cNvSpPr>
            <a:spLocks noGrp="1"/>
          </p:cNvSpPr>
          <p:nvPr>
            <p:ph sz="half" idx="1" hasCustomPrompt="1"/>
          </p:nvPr>
        </p:nvSpPr>
        <p:spPr>
          <a:xfrm>
            <a:off x="360000" y="1080000"/>
            <a:ext cx="5400000" cy="5040000"/>
          </a:xfrm>
        </p:spPr>
        <p:txBody>
          <a:bodyPr/>
          <a:lstStyle>
            <a:lvl1pPr>
              <a:defRPr/>
            </a:lvl1pPr>
            <a:lvl2pPr>
              <a:defRPr/>
            </a:lvl2pPr>
          </a:lstStyle>
          <a:p>
            <a:pPr lvl="0"/>
            <a:r>
              <a:rPr lang="en-US" dirty="0"/>
              <a:t>Click to edit text</a:t>
            </a:r>
          </a:p>
          <a:p>
            <a:pPr lvl="1"/>
            <a:r>
              <a:rPr lang="en-US" dirty="0"/>
              <a:t>Second level</a:t>
            </a:r>
          </a:p>
        </p:txBody>
      </p:sp>
      <p:sp>
        <p:nvSpPr>
          <p:cNvPr id="4" name="Footer Placeholder 3">
            <a:extLst>
              <a:ext uri="{FF2B5EF4-FFF2-40B4-BE49-F238E27FC236}">
                <a16:creationId xmlns:a16="http://schemas.microsoft.com/office/drawing/2014/main" id="{769FADB0-BC0B-FA45-BCBD-98B1B22B453C}"/>
              </a:ext>
            </a:extLst>
          </p:cNvPr>
          <p:cNvSpPr>
            <a:spLocks noGrp="1"/>
          </p:cNvSpPr>
          <p:nvPr>
            <p:ph type="ftr" sz="quarter" idx="11"/>
          </p:nvPr>
        </p:nvSpPr>
        <p:spPr>
          <a:blipFill>
            <a:blip r:embed="rId2"/>
            <a:stretch>
              <a:fillRect/>
            </a:stretch>
          </a:blipFill>
        </p:spPr>
        <p:txBody>
          <a:bodyPr/>
          <a:lstStyle/>
          <a:p>
            <a:endParaRPr lang="en-IN"/>
          </a:p>
        </p:txBody>
      </p:sp>
      <p:sp>
        <p:nvSpPr>
          <p:cNvPr id="5" name="Slide Number Placeholder 4">
            <a:extLst>
              <a:ext uri="{FF2B5EF4-FFF2-40B4-BE49-F238E27FC236}">
                <a16:creationId xmlns:a16="http://schemas.microsoft.com/office/drawing/2014/main" id="{83F23672-8414-2C42-BB99-EAB7186ABA33}"/>
              </a:ext>
            </a:extLst>
          </p:cNvPr>
          <p:cNvSpPr>
            <a:spLocks noGrp="1"/>
          </p:cNvSpPr>
          <p:nvPr>
            <p:ph type="sldNum" sz="quarter" idx="12"/>
          </p:nvPr>
        </p:nvSpPr>
        <p:spPr/>
        <p:txBody>
          <a:bodyPr/>
          <a:lstStyle/>
          <a:p>
            <a:fld id="{6C7A1674-137C-4FC0-A468-1ACCEE7E3307}" type="slidenum">
              <a:rPr lang="en-IN" smtClean="0"/>
              <a:t>‹#›</a:t>
            </a:fld>
            <a:endParaRPr lang="en-IN"/>
          </a:p>
        </p:txBody>
      </p:sp>
    </p:spTree>
    <p:extLst>
      <p:ext uri="{BB962C8B-B14F-4D97-AF65-F5344CB8AC3E}">
        <p14:creationId xmlns:p14="http://schemas.microsoft.com/office/powerpoint/2010/main" val="1810895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29"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image" Target="../media/image1.png"/><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theme" Target="../theme/theme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AE0CE-C20A-654D-A555-57C09CED0B4F}"/>
              </a:ext>
            </a:extLst>
          </p:cNvPr>
          <p:cNvSpPr>
            <a:spLocks noGrp="1"/>
          </p:cNvSpPr>
          <p:nvPr>
            <p:ph type="title"/>
          </p:nvPr>
        </p:nvSpPr>
        <p:spPr>
          <a:xfrm>
            <a:off x="360000" y="360000"/>
            <a:ext cx="11453940" cy="360000"/>
          </a:xfrm>
          <a:prstGeom prst="rect">
            <a:avLst/>
          </a:prstGeom>
        </p:spPr>
        <p:txBody>
          <a:bodyPr vert="horz" lIns="0" tIns="0" rIns="0" bIns="0" rtlCol="0" anchor="ctr">
            <a:noAutofit/>
          </a:bodyPr>
          <a:lstStyle/>
          <a:p>
            <a:r>
              <a:rPr lang="en-US" dirty="0"/>
              <a:t>Click to edit slide title</a:t>
            </a:r>
          </a:p>
        </p:txBody>
      </p:sp>
      <p:sp>
        <p:nvSpPr>
          <p:cNvPr id="3" name="Text Placeholder 2">
            <a:extLst>
              <a:ext uri="{FF2B5EF4-FFF2-40B4-BE49-F238E27FC236}">
                <a16:creationId xmlns:a16="http://schemas.microsoft.com/office/drawing/2014/main" id="{BC572CFA-87A2-E548-B799-EAD535221C25}"/>
              </a:ext>
            </a:extLst>
          </p:cNvPr>
          <p:cNvSpPr>
            <a:spLocks noGrp="1"/>
          </p:cNvSpPr>
          <p:nvPr>
            <p:ph type="body" idx="1"/>
          </p:nvPr>
        </p:nvSpPr>
        <p:spPr>
          <a:xfrm>
            <a:off x="360000" y="1079999"/>
            <a:ext cx="11453941" cy="5040000"/>
          </a:xfrm>
          <a:prstGeom prst="rect">
            <a:avLst/>
          </a:prstGeom>
        </p:spPr>
        <p:txBody>
          <a:bodyPr vert="horz" lIns="0" tIns="0" rIns="0" bIns="0" rtlCol="0">
            <a:noAutofit/>
          </a:bodyPr>
          <a:lstStyle/>
          <a:p>
            <a:pPr lvl="0"/>
            <a:r>
              <a:rPr lang="en-US" dirty="0"/>
              <a:t>Click to edit text</a:t>
            </a:r>
          </a:p>
          <a:p>
            <a:pPr lvl="1"/>
            <a:r>
              <a:rPr lang="en-US" dirty="0"/>
              <a:t>Second level</a:t>
            </a:r>
          </a:p>
        </p:txBody>
      </p:sp>
      <p:sp>
        <p:nvSpPr>
          <p:cNvPr id="8" name="Footer Placeholder 7">
            <a:extLst>
              <a:ext uri="{FF2B5EF4-FFF2-40B4-BE49-F238E27FC236}">
                <a16:creationId xmlns:a16="http://schemas.microsoft.com/office/drawing/2014/main" id="{A88EFD5A-ADCB-E146-BABF-BD92F0DD1F24}"/>
              </a:ext>
            </a:extLst>
          </p:cNvPr>
          <p:cNvSpPr>
            <a:spLocks noGrp="1"/>
          </p:cNvSpPr>
          <p:nvPr>
            <p:ph type="ftr" sz="quarter" idx="3"/>
          </p:nvPr>
        </p:nvSpPr>
        <p:spPr>
          <a:xfrm>
            <a:off x="11227140" y="6138000"/>
            <a:ext cx="586800" cy="540000"/>
          </a:xfrm>
          <a:prstGeom prst="rect">
            <a:avLst/>
          </a:prstGeom>
          <a:blipFill dpi="0" rotWithShape="1">
            <a:blip r:embed="rId24"/>
            <a:srcRect/>
            <a:stretch>
              <a:fillRect/>
            </a:stretch>
          </a:blipFill>
        </p:spPr>
        <p:txBody>
          <a:bodyPr vert="horz" lIns="91440" tIns="45720" rIns="91440" bIns="45720" rtlCol="0" anchor="ctr"/>
          <a:lstStyle>
            <a:lvl1pPr algn="ctr">
              <a:defRPr sz="1200">
                <a:solidFill>
                  <a:schemeClr val="tx1">
                    <a:tint val="75000"/>
                    <a:alpha val="0"/>
                  </a:schemeClr>
                </a:solidFill>
              </a:defRPr>
            </a:lvl1pPr>
          </a:lstStyle>
          <a:p>
            <a:endParaRPr lang="en-IN"/>
          </a:p>
        </p:txBody>
      </p:sp>
      <p:sp>
        <p:nvSpPr>
          <p:cNvPr id="6" name="Slide Number Placeholder 5">
            <a:extLst>
              <a:ext uri="{FF2B5EF4-FFF2-40B4-BE49-F238E27FC236}">
                <a16:creationId xmlns:a16="http://schemas.microsoft.com/office/drawing/2014/main" id="{1FA6D56D-823B-9E4F-B995-3245C2362926}"/>
              </a:ext>
            </a:extLst>
          </p:cNvPr>
          <p:cNvSpPr>
            <a:spLocks noGrp="1"/>
          </p:cNvSpPr>
          <p:nvPr>
            <p:ph type="sldNum" sz="quarter" idx="4"/>
          </p:nvPr>
        </p:nvSpPr>
        <p:spPr>
          <a:xfrm>
            <a:off x="360000" y="6141930"/>
            <a:ext cx="539584" cy="536069"/>
          </a:xfrm>
          <a:prstGeom prst="rect">
            <a:avLst/>
          </a:prstGeom>
        </p:spPr>
        <p:txBody>
          <a:bodyPr vert="horz" lIns="0" tIns="0" rIns="0" bIns="0" rtlCol="0" anchor="ctr"/>
          <a:lstStyle>
            <a:lvl1pPr algn="l">
              <a:defRPr sz="1000">
                <a:solidFill>
                  <a:schemeClr val="accent6"/>
                </a:solidFill>
              </a:defRPr>
            </a:lvl1pPr>
          </a:lstStyle>
          <a:p>
            <a:fld id="{6C7A1674-137C-4FC0-A468-1ACCEE7E3307}" type="slidenum">
              <a:rPr lang="en-IN" smtClean="0"/>
              <a:t>‹#›</a:t>
            </a:fld>
            <a:endParaRPr lang="en-IN"/>
          </a:p>
        </p:txBody>
      </p:sp>
      <p:cxnSp>
        <p:nvCxnSpPr>
          <p:cNvPr id="5" name="Straight Connector 4">
            <a:extLst>
              <a:ext uri="{FF2B5EF4-FFF2-40B4-BE49-F238E27FC236}">
                <a16:creationId xmlns:a16="http://schemas.microsoft.com/office/drawing/2014/main" id="{3B3E4C0E-9510-D746-8340-84DBD7D6AD66}"/>
              </a:ext>
            </a:extLst>
          </p:cNvPr>
          <p:cNvCxnSpPr/>
          <p:nvPr/>
        </p:nvCxnSpPr>
        <p:spPr>
          <a:xfrm>
            <a:off x="360000" y="756000"/>
            <a:ext cx="360000" cy="0"/>
          </a:xfrm>
          <a:prstGeom prst="line">
            <a:avLst/>
          </a:prstGeom>
          <a:ln w="19050">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14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800" b="1" kern="1200">
          <a:solidFill>
            <a:schemeClr val="accent6"/>
          </a:solidFill>
          <a:latin typeface="+mj-lt"/>
          <a:ea typeface="+mj-ea"/>
          <a:cs typeface="+mj-cs"/>
        </a:defRPr>
      </a:lvl1pPr>
    </p:titleStyle>
    <p:bodyStyle>
      <a:lvl1pPr marL="228600" indent="-228600" algn="l" defTabSz="914400" rtl="0" eaLnBrk="1" latinLnBrk="0" hangingPunct="1">
        <a:lnSpc>
          <a:spcPct val="120000"/>
        </a:lnSpc>
        <a:spcBef>
          <a:spcPts val="1200"/>
        </a:spcBef>
        <a:buClr>
          <a:schemeClr val="accent1"/>
        </a:buClr>
        <a:buFont typeface="Arial" panose="020B0604020202020204" pitchFamily="34" charset="0"/>
        <a:buChar char="•"/>
        <a:defRPr sz="1600" kern="1200" baseline="0">
          <a:solidFill>
            <a:schemeClr val="tx1"/>
          </a:solidFill>
          <a:latin typeface="+mn-lt"/>
          <a:ea typeface="+mn-ea"/>
          <a:cs typeface="+mn-cs"/>
        </a:defRPr>
      </a:lvl1pPr>
      <a:lvl2pPr marL="685800" indent="-228600" algn="l" defTabSz="914400" rtl="0" eaLnBrk="1" latinLnBrk="0" hangingPunct="1">
        <a:lnSpc>
          <a:spcPct val="120000"/>
        </a:lnSpc>
        <a:spcBef>
          <a:spcPts val="1200"/>
        </a:spcBef>
        <a:buClr>
          <a:schemeClr val="accent1"/>
        </a:buClr>
        <a:buFont typeface="System Font Regular"/>
        <a:buChar char="-"/>
        <a:defRPr sz="1600" kern="1200" baseline="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baseline="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7446">
          <p15:clr>
            <a:srgbClr val="F26B43"/>
          </p15:clr>
        </p15:guide>
        <p15:guide id="3" pos="220">
          <p15:clr>
            <a:srgbClr val="F26B43"/>
          </p15:clr>
        </p15:guide>
        <p15:guide id="4" orient="horz" pos="676">
          <p15:clr>
            <a:srgbClr val="F26B43"/>
          </p15:clr>
        </p15:guide>
        <p15:guide id="5" pos="383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AE0CE-C20A-654D-A555-57C09CED0B4F}"/>
              </a:ext>
            </a:extLst>
          </p:cNvPr>
          <p:cNvSpPr>
            <a:spLocks noGrp="1"/>
          </p:cNvSpPr>
          <p:nvPr>
            <p:ph type="title"/>
          </p:nvPr>
        </p:nvSpPr>
        <p:spPr>
          <a:xfrm>
            <a:off x="359999" y="360000"/>
            <a:ext cx="11453941" cy="360000"/>
          </a:xfrm>
          <a:prstGeom prst="rect">
            <a:avLst/>
          </a:prstGeom>
        </p:spPr>
        <p:txBody>
          <a:bodyPr vert="horz" lIns="0" tIns="0" rIns="0" bIns="0" rtlCol="0" anchor="ctr">
            <a:noAutofit/>
          </a:bodyPr>
          <a:lstStyle/>
          <a:p>
            <a:r>
              <a:rPr lang="en-US" dirty="0"/>
              <a:t>Slide title (keep it short)</a:t>
            </a:r>
          </a:p>
        </p:txBody>
      </p:sp>
      <p:sp>
        <p:nvSpPr>
          <p:cNvPr id="3" name="Text Placeholder 2">
            <a:extLst>
              <a:ext uri="{FF2B5EF4-FFF2-40B4-BE49-F238E27FC236}">
                <a16:creationId xmlns:a16="http://schemas.microsoft.com/office/drawing/2014/main" id="{BC572CFA-87A2-E548-B799-EAD535221C25}"/>
              </a:ext>
            </a:extLst>
          </p:cNvPr>
          <p:cNvSpPr>
            <a:spLocks noGrp="1"/>
          </p:cNvSpPr>
          <p:nvPr>
            <p:ph type="body" idx="1"/>
          </p:nvPr>
        </p:nvSpPr>
        <p:spPr>
          <a:xfrm>
            <a:off x="360000" y="1079999"/>
            <a:ext cx="11453941" cy="4860000"/>
          </a:xfrm>
          <a:prstGeom prst="rect">
            <a:avLst/>
          </a:prstGeom>
        </p:spPr>
        <p:txBody>
          <a:bodyPr vert="horz" lIns="0" tIns="0" rIns="0" bIns="0" rtlCol="0">
            <a:noAutofit/>
          </a:bodyPr>
          <a:lstStyle/>
          <a:p>
            <a:pPr marL="228600" lvl="0" indent="-228600"/>
            <a:r>
              <a:rPr lang="en-US" dirty="0"/>
              <a:t>Click to edit text</a:t>
            </a:r>
          </a:p>
          <a:p>
            <a:pPr marL="685800" lvl="1" indent="-228600"/>
            <a:r>
              <a:rPr lang="en-US" dirty="0"/>
              <a:t>Second level</a:t>
            </a:r>
          </a:p>
        </p:txBody>
      </p:sp>
      <p:sp>
        <p:nvSpPr>
          <p:cNvPr id="5" name="Slide Number Placeholder 4">
            <a:extLst>
              <a:ext uri="{FF2B5EF4-FFF2-40B4-BE49-F238E27FC236}">
                <a16:creationId xmlns:a16="http://schemas.microsoft.com/office/drawing/2014/main" id="{56650627-9C71-1A4C-8CDC-0EAE1BE164F2}"/>
              </a:ext>
            </a:extLst>
          </p:cNvPr>
          <p:cNvSpPr>
            <a:spLocks noGrp="1"/>
          </p:cNvSpPr>
          <p:nvPr>
            <p:ph type="sldNum" sz="quarter" idx="4"/>
          </p:nvPr>
        </p:nvSpPr>
        <p:spPr>
          <a:xfrm>
            <a:off x="360000" y="6138000"/>
            <a:ext cx="540000" cy="540000"/>
          </a:xfrm>
          <a:prstGeom prst="rect">
            <a:avLst/>
          </a:prstGeom>
        </p:spPr>
        <p:txBody>
          <a:bodyPr vert="horz" lIns="0" tIns="0" rIns="0" bIns="0" rtlCol="0" anchor="ctr"/>
          <a:lstStyle>
            <a:lvl1pPr algn="l">
              <a:defRPr sz="1000">
                <a:solidFill>
                  <a:schemeClr val="accent5"/>
                </a:solidFill>
              </a:defRPr>
            </a:lvl1pPr>
          </a:lstStyle>
          <a:p>
            <a:fld id="{AB29309D-5D30-A64E-94AB-C72A3FEA9BDE}" type="slidenum">
              <a:rPr lang="en-US" smtClean="0"/>
              <a:pPr/>
              <a:t>‹#›</a:t>
            </a:fld>
            <a:r>
              <a:rPr lang="en-US"/>
              <a:t>                                                   </a:t>
            </a:r>
            <a:endParaRPr lang="en-US" dirty="0"/>
          </a:p>
        </p:txBody>
      </p:sp>
      <p:sp>
        <p:nvSpPr>
          <p:cNvPr id="9" name="Footer Placeholder 3">
            <a:extLst>
              <a:ext uri="{FF2B5EF4-FFF2-40B4-BE49-F238E27FC236}">
                <a16:creationId xmlns:a16="http://schemas.microsoft.com/office/drawing/2014/main" id="{AF3B40E2-167F-2849-8786-A4D9E4230E92}"/>
              </a:ext>
            </a:extLst>
          </p:cNvPr>
          <p:cNvSpPr>
            <a:spLocks noGrp="1"/>
          </p:cNvSpPr>
          <p:nvPr>
            <p:ph type="ftr" sz="quarter" idx="3"/>
          </p:nvPr>
        </p:nvSpPr>
        <p:spPr>
          <a:xfrm>
            <a:off x="11227140" y="6138000"/>
            <a:ext cx="586800" cy="540000"/>
          </a:xfrm>
          <a:prstGeom prst="rect">
            <a:avLst/>
          </a:prstGeom>
          <a:blipFill>
            <a:blip r:embed="rId30"/>
            <a:stretch>
              <a:fillRect/>
            </a:stretch>
          </a:blipFill>
        </p:spPr>
        <p:txBody>
          <a:bodyPr/>
          <a:lstStyle>
            <a:lvl1pPr>
              <a:defRPr>
                <a:solidFill>
                  <a:schemeClr val="tx1">
                    <a:alpha val="0"/>
                  </a:schemeClr>
                </a:solidFill>
              </a:defRPr>
            </a:lvl1pPr>
          </a:lstStyle>
          <a:p>
            <a:endParaRPr lang="en-US" dirty="0"/>
          </a:p>
        </p:txBody>
      </p:sp>
    </p:spTree>
    <p:extLst>
      <p:ext uri="{BB962C8B-B14F-4D97-AF65-F5344CB8AC3E}">
        <p14:creationId xmlns:p14="http://schemas.microsoft.com/office/powerpoint/2010/main" val="1868260411"/>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1800" b="1" kern="1200">
          <a:solidFill>
            <a:schemeClr val="tx2"/>
          </a:solidFill>
          <a:latin typeface="+mj-lt"/>
          <a:ea typeface="+mj-ea"/>
          <a:cs typeface="+mj-cs"/>
        </a:defRPr>
      </a:lvl1pPr>
    </p:titleStyle>
    <p:bodyStyle>
      <a:lvl1pPr marL="285750" indent="-285750" algn="l" defTabSz="914400" rtl="0" eaLnBrk="1" latinLnBrk="0" hangingPunct="1">
        <a:lnSpc>
          <a:spcPct val="120000"/>
        </a:lnSpc>
        <a:spcBef>
          <a:spcPts val="1000"/>
        </a:spcBef>
        <a:buClr>
          <a:schemeClr val="accent1"/>
        </a:buClr>
        <a:buFont typeface="Arial" panose="020B0604020202020204" pitchFamily="34" charset="0"/>
        <a:buChar char="•"/>
        <a:defRPr lang="en-US" sz="1600" kern="1200" baseline="0" dirty="0">
          <a:solidFill>
            <a:schemeClr val="tx1"/>
          </a:solidFill>
          <a:latin typeface="+mn-lt"/>
          <a:ea typeface="+mn-ea"/>
          <a:cs typeface="+mn-cs"/>
        </a:defRPr>
      </a:lvl1pPr>
      <a:lvl2pPr marL="742950" indent="-285750" algn="l" defTabSz="914400" rtl="0" eaLnBrk="1" latinLnBrk="0" hangingPunct="1">
        <a:lnSpc>
          <a:spcPct val="120000"/>
        </a:lnSpc>
        <a:spcBef>
          <a:spcPts val="500"/>
        </a:spcBef>
        <a:buClr>
          <a:schemeClr val="accent1"/>
        </a:buClr>
        <a:buFont typeface="Arial" panose="020B0604020202020204" pitchFamily="34" charset="0"/>
        <a:buChar char="•"/>
        <a:defRPr lang="en-US" sz="1600" kern="1200" baseline="0" dirty="0">
          <a:solidFill>
            <a:schemeClr val="tx1"/>
          </a:solidFill>
          <a:latin typeface="+mn-lt"/>
          <a:ea typeface="+mn-ea"/>
          <a:cs typeface="+mn-cs"/>
        </a:defRPr>
      </a:lvl2pPr>
      <a:lvl3pPr marL="1200150" indent="-285750" algn="l" defTabSz="914400" rtl="0" eaLnBrk="1" latinLnBrk="0" hangingPunct="1">
        <a:lnSpc>
          <a:spcPct val="120000"/>
        </a:lnSpc>
        <a:spcBef>
          <a:spcPts val="500"/>
        </a:spcBef>
        <a:buClr>
          <a:schemeClr val="accent1"/>
        </a:buClr>
        <a:buFont typeface="Arial" panose="020B0604020202020204" pitchFamily="34" charset="0"/>
        <a:buChar char="•"/>
        <a:defRPr lang="en-US" sz="1600" kern="1200" baseline="0" dirty="0">
          <a:solidFill>
            <a:schemeClr val="tx1"/>
          </a:solidFill>
          <a:latin typeface="+mn-lt"/>
          <a:ea typeface="+mn-ea"/>
          <a:cs typeface="+mn-cs"/>
        </a:defRPr>
      </a:lvl3pPr>
      <a:lvl4pPr marL="1657350" indent="-285750" algn="l" defTabSz="914400" rtl="0" eaLnBrk="1" latinLnBrk="0" hangingPunct="1">
        <a:lnSpc>
          <a:spcPct val="120000"/>
        </a:lnSpc>
        <a:spcBef>
          <a:spcPts val="500"/>
        </a:spcBef>
        <a:buClr>
          <a:schemeClr val="accent1"/>
        </a:buClr>
        <a:buFont typeface="Arial" panose="020B0604020202020204" pitchFamily="34" charset="0"/>
        <a:buChar char="•"/>
        <a:defRPr lang="en-US" sz="1600" kern="1200" baseline="0" dirty="0">
          <a:solidFill>
            <a:schemeClr val="tx1"/>
          </a:solidFill>
          <a:latin typeface="+mn-lt"/>
          <a:ea typeface="+mn-ea"/>
          <a:cs typeface="+mn-cs"/>
        </a:defRPr>
      </a:lvl4pPr>
      <a:lvl5pPr marL="2114550" indent="-285750" algn="l" defTabSz="914400" rtl="0" eaLnBrk="1" latinLnBrk="0" hangingPunct="1">
        <a:lnSpc>
          <a:spcPct val="120000"/>
        </a:lnSpc>
        <a:spcBef>
          <a:spcPts val="500"/>
        </a:spcBef>
        <a:buClr>
          <a:schemeClr val="accent1"/>
        </a:buClr>
        <a:buFont typeface="Arial" panose="020B0604020202020204" pitchFamily="34" charset="0"/>
        <a:buChar char="•"/>
        <a:defRPr lang="en-US" sz="1600" kern="1200" baseline="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05">
          <p15:clr>
            <a:srgbClr val="F26B43"/>
          </p15:clr>
        </p15:guide>
        <p15:guide id="2" pos="7448">
          <p15:clr>
            <a:srgbClr val="F26B43"/>
          </p15:clr>
        </p15:guide>
        <p15:guide id="3" pos="225">
          <p15:clr>
            <a:srgbClr val="F26B43"/>
          </p15:clr>
        </p15:guide>
        <p15:guide id="4" orient="horz" pos="676">
          <p15:clr>
            <a:srgbClr val="F26B43"/>
          </p15:clr>
        </p15:guide>
        <p15:guide id="5" pos="3833">
          <p15:clr>
            <a:srgbClr val="F26B43"/>
          </p15:clr>
        </p15:guide>
        <p15:guide id="6" orient="horz" pos="3860">
          <p15:clr>
            <a:srgbClr val="F26B43"/>
          </p15:clr>
        </p15:guide>
        <p15:guide id="7" orient="horz" pos="374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6AE0CE-C20A-654D-A555-57C09CED0B4F}"/>
              </a:ext>
            </a:extLst>
          </p:cNvPr>
          <p:cNvSpPr>
            <a:spLocks noGrp="1"/>
          </p:cNvSpPr>
          <p:nvPr>
            <p:ph type="title"/>
          </p:nvPr>
        </p:nvSpPr>
        <p:spPr>
          <a:xfrm>
            <a:off x="360000" y="360000"/>
            <a:ext cx="11453940" cy="360000"/>
          </a:xfrm>
          <a:prstGeom prst="rect">
            <a:avLst/>
          </a:prstGeom>
        </p:spPr>
        <p:txBody>
          <a:bodyPr vert="horz" lIns="0" tIns="0" rIns="0" bIns="0" rtlCol="0" anchor="ctr">
            <a:noAutofit/>
          </a:bodyPr>
          <a:lstStyle/>
          <a:p>
            <a:r>
              <a:rPr lang="en-US" dirty="0"/>
              <a:t>Click to edit slide title</a:t>
            </a:r>
          </a:p>
        </p:txBody>
      </p:sp>
      <p:sp>
        <p:nvSpPr>
          <p:cNvPr id="3" name="Text Placeholder 2">
            <a:extLst>
              <a:ext uri="{FF2B5EF4-FFF2-40B4-BE49-F238E27FC236}">
                <a16:creationId xmlns:a16="http://schemas.microsoft.com/office/drawing/2014/main" id="{BC572CFA-87A2-E548-B799-EAD535221C25}"/>
              </a:ext>
            </a:extLst>
          </p:cNvPr>
          <p:cNvSpPr>
            <a:spLocks noGrp="1"/>
          </p:cNvSpPr>
          <p:nvPr>
            <p:ph type="body" idx="1"/>
          </p:nvPr>
        </p:nvSpPr>
        <p:spPr>
          <a:xfrm>
            <a:off x="360000" y="1079999"/>
            <a:ext cx="11453941" cy="5040000"/>
          </a:xfrm>
          <a:prstGeom prst="rect">
            <a:avLst/>
          </a:prstGeom>
        </p:spPr>
        <p:txBody>
          <a:bodyPr vert="horz" lIns="0" tIns="0" rIns="0" bIns="0" rtlCol="0">
            <a:noAutofit/>
          </a:bodyPr>
          <a:lstStyle/>
          <a:p>
            <a:pPr lvl="0"/>
            <a:r>
              <a:rPr lang="en-US" dirty="0"/>
              <a:t>Click to edit text</a:t>
            </a:r>
          </a:p>
          <a:p>
            <a:pPr lvl="1"/>
            <a:r>
              <a:rPr lang="en-US" dirty="0"/>
              <a:t>Second level</a:t>
            </a:r>
          </a:p>
        </p:txBody>
      </p:sp>
      <p:sp>
        <p:nvSpPr>
          <p:cNvPr id="8" name="Footer Placeholder 7">
            <a:extLst>
              <a:ext uri="{FF2B5EF4-FFF2-40B4-BE49-F238E27FC236}">
                <a16:creationId xmlns:a16="http://schemas.microsoft.com/office/drawing/2014/main" id="{A88EFD5A-ADCB-E146-BABF-BD92F0DD1F24}"/>
              </a:ext>
            </a:extLst>
          </p:cNvPr>
          <p:cNvSpPr>
            <a:spLocks noGrp="1"/>
          </p:cNvSpPr>
          <p:nvPr>
            <p:ph type="ftr" sz="quarter" idx="3"/>
          </p:nvPr>
        </p:nvSpPr>
        <p:spPr>
          <a:xfrm>
            <a:off x="11227140" y="6138000"/>
            <a:ext cx="586800" cy="540000"/>
          </a:xfrm>
          <a:prstGeom prst="rect">
            <a:avLst/>
          </a:prstGeom>
          <a:blipFill dpi="0" rotWithShape="1">
            <a:blip r:embed="rId24"/>
            <a:srcRect/>
            <a:stretch>
              <a:fillRect/>
            </a:stretch>
          </a:blipFill>
        </p:spPr>
        <p:txBody>
          <a:bodyPr vert="horz" lIns="91440" tIns="45720" rIns="91440" bIns="45720" rtlCol="0" anchor="ctr"/>
          <a:lstStyle>
            <a:lvl1pPr algn="ctr">
              <a:defRPr sz="1200">
                <a:solidFill>
                  <a:schemeClr val="tx1">
                    <a:tint val="75000"/>
                    <a:alpha val="0"/>
                  </a:schemeClr>
                </a:solidFill>
              </a:defRPr>
            </a:lvl1pPr>
          </a:lstStyle>
          <a:p>
            <a:endParaRPr lang="en-US" dirty="0"/>
          </a:p>
        </p:txBody>
      </p:sp>
      <p:sp>
        <p:nvSpPr>
          <p:cNvPr id="6" name="Slide Number Placeholder 5">
            <a:extLst>
              <a:ext uri="{FF2B5EF4-FFF2-40B4-BE49-F238E27FC236}">
                <a16:creationId xmlns:a16="http://schemas.microsoft.com/office/drawing/2014/main" id="{1FA6D56D-823B-9E4F-B995-3245C2362926}"/>
              </a:ext>
            </a:extLst>
          </p:cNvPr>
          <p:cNvSpPr>
            <a:spLocks noGrp="1"/>
          </p:cNvSpPr>
          <p:nvPr>
            <p:ph type="sldNum" sz="quarter" idx="4"/>
          </p:nvPr>
        </p:nvSpPr>
        <p:spPr>
          <a:xfrm>
            <a:off x="360000" y="6141930"/>
            <a:ext cx="539584" cy="536069"/>
          </a:xfrm>
          <a:prstGeom prst="rect">
            <a:avLst/>
          </a:prstGeom>
        </p:spPr>
        <p:txBody>
          <a:bodyPr vert="horz" lIns="0" tIns="0" rIns="0" bIns="0" rtlCol="0" anchor="ctr"/>
          <a:lstStyle>
            <a:lvl1pPr algn="l">
              <a:defRPr sz="1000">
                <a:solidFill>
                  <a:schemeClr val="accent6"/>
                </a:solidFill>
              </a:defRPr>
            </a:lvl1pPr>
          </a:lstStyle>
          <a:p>
            <a:fld id="{05AD7B4A-18A6-AF4F-A22E-139A342BB38C}" type="slidenum">
              <a:rPr lang="en-US" smtClean="0"/>
              <a:pPr/>
              <a:t>‹#›</a:t>
            </a:fld>
            <a:endParaRPr lang="en-US" dirty="0"/>
          </a:p>
        </p:txBody>
      </p:sp>
      <p:cxnSp>
        <p:nvCxnSpPr>
          <p:cNvPr id="5" name="Straight Connector 4">
            <a:extLst>
              <a:ext uri="{FF2B5EF4-FFF2-40B4-BE49-F238E27FC236}">
                <a16:creationId xmlns:a16="http://schemas.microsoft.com/office/drawing/2014/main" id="{3B3E4C0E-9510-D746-8340-84DBD7D6AD66}"/>
              </a:ext>
            </a:extLst>
          </p:cNvPr>
          <p:cNvCxnSpPr/>
          <p:nvPr userDrawn="1"/>
        </p:nvCxnSpPr>
        <p:spPr>
          <a:xfrm>
            <a:off x="360000" y="756000"/>
            <a:ext cx="360000" cy="0"/>
          </a:xfrm>
          <a:prstGeom prst="line">
            <a:avLst/>
          </a:prstGeom>
          <a:ln w="19050">
            <a:no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21569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1800" b="1" kern="1200">
          <a:solidFill>
            <a:schemeClr val="accent6"/>
          </a:solidFill>
          <a:latin typeface="+mj-lt"/>
          <a:ea typeface="+mj-ea"/>
          <a:cs typeface="+mj-cs"/>
        </a:defRPr>
      </a:lvl1pPr>
    </p:titleStyle>
    <p:bodyStyle>
      <a:lvl1pPr marL="228600" indent="-228600" algn="l" defTabSz="914400" rtl="0" eaLnBrk="1" latinLnBrk="0" hangingPunct="1">
        <a:lnSpc>
          <a:spcPct val="120000"/>
        </a:lnSpc>
        <a:spcBef>
          <a:spcPts val="1200"/>
        </a:spcBef>
        <a:buClr>
          <a:schemeClr val="accent1"/>
        </a:buClr>
        <a:buFont typeface="Arial" panose="020B0604020202020204" pitchFamily="34" charset="0"/>
        <a:buChar char="•"/>
        <a:defRPr sz="1600" kern="1200" baseline="0">
          <a:solidFill>
            <a:schemeClr val="tx1"/>
          </a:solidFill>
          <a:latin typeface="+mn-lt"/>
          <a:ea typeface="+mn-ea"/>
          <a:cs typeface="+mn-cs"/>
        </a:defRPr>
      </a:lvl1pPr>
      <a:lvl2pPr marL="685800" indent="-228600" algn="l" defTabSz="914400" rtl="0" eaLnBrk="1" latinLnBrk="0" hangingPunct="1">
        <a:lnSpc>
          <a:spcPct val="120000"/>
        </a:lnSpc>
        <a:spcBef>
          <a:spcPts val="1200"/>
        </a:spcBef>
        <a:buClr>
          <a:schemeClr val="accent1"/>
        </a:buClr>
        <a:buFont typeface="System Font Regular"/>
        <a:buChar char="-"/>
        <a:defRPr sz="1600" kern="1200" baseline="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baseline="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446">
          <p15:clr>
            <a:srgbClr val="F26B43"/>
          </p15:clr>
        </p15:guide>
        <p15:guide id="3" pos="220">
          <p15:clr>
            <a:srgbClr val="F26B43"/>
          </p15:clr>
        </p15:guide>
        <p15:guide id="4" orient="horz" pos="676">
          <p15:clr>
            <a:srgbClr val="F26B43"/>
          </p15:clr>
        </p15:guide>
        <p15:guide id="5" pos="383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24.xml"/><Relationship Id="rId5" Type="http://schemas.openxmlformats.org/officeDocument/2006/relationships/hyperlink" Target="mailto:Anand_Paropkari@persistent.com" TargetMode="External"/><Relationship Id="rId4" Type="http://schemas.openxmlformats.org/officeDocument/2006/relationships/hyperlink" Target="mailto:snehal_Valame@persistent.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54.xml"/><Relationship Id="rId5" Type="http://schemas.openxmlformats.org/officeDocument/2006/relationships/image" Target="../media/image10.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49.xml"/><Relationship Id="rId1" Type="http://schemas.openxmlformats.org/officeDocument/2006/relationships/themeOverride" Target="../theme/themeOverride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366771-2EE7-447F-B5FA-B88DD08D309A}"/>
              </a:ext>
            </a:extLst>
          </p:cNvPr>
          <p:cNvSpPr>
            <a:spLocks noGrp="1"/>
          </p:cNvSpPr>
          <p:nvPr>
            <p:ph type="ctrTitle"/>
          </p:nvPr>
        </p:nvSpPr>
        <p:spPr/>
        <p:txBody>
          <a:bodyPr/>
          <a:lstStyle/>
          <a:p>
            <a:r>
              <a:rPr lang="en-US" sz="2800" dirty="0"/>
              <a:t>Contributions to Astronomy domain : The Virtual Observatory, GMRT and SKA</a:t>
            </a:r>
          </a:p>
        </p:txBody>
      </p:sp>
    </p:spTree>
    <p:extLst>
      <p:ext uri="{BB962C8B-B14F-4D97-AF65-F5344CB8AC3E}">
        <p14:creationId xmlns:p14="http://schemas.microsoft.com/office/powerpoint/2010/main" val="41125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3C09B96-ECFA-4D89-855D-DE7815C90AFF}"/>
              </a:ext>
            </a:extLst>
          </p:cNvPr>
          <p:cNvSpPr>
            <a:spLocks noGrp="1"/>
          </p:cNvSpPr>
          <p:nvPr>
            <p:ph type="sldNum" sz="quarter" idx="4294967295"/>
          </p:nvPr>
        </p:nvSpPr>
        <p:spPr>
          <a:xfrm>
            <a:off x="9448800" y="6326718"/>
            <a:ext cx="2743200" cy="366183"/>
          </a:xfrm>
        </p:spPr>
        <p:txBody>
          <a:bodyPr/>
          <a:lstStyle/>
          <a:p>
            <a:fld id="{843C4373-56ED-4F73-8453-CF48C2E45153}" type="slidenum">
              <a:rPr lang="en-US" smtClean="0"/>
              <a:pPr/>
              <a:t>10</a:t>
            </a:fld>
            <a:endParaRPr lang="en-US" dirty="0"/>
          </a:p>
        </p:txBody>
      </p:sp>
      <p:sp>
        <p:nvSpPr>
          <p:cNvPr id="4" name="Footer Placeholder 3">
            <a:extLst>
              <a:ext uri="{FF2B5EF4-FFF2-40B4-BE49-F238E27FC236}">
                <a16:creationId xmlns:a16="http://schemas.microsoft.com/office/drawing/2014/main" id="{6397B515-E386-4482-9C88-EB4BDFD60EA3}"/>
              </a:ext>
            </a:extLst>
          </p:cNvPr>
          <p:cNvSpPr>
            <a:spLocks noGrp="1"/>
          </p:cNvSpPr>
          <p:nvPr>
            <p:ph type="ftr" sz="quarter" idx="4294967295"/>
          </p:nvPr>
        </p:nvSpPr>
        <p:spPr>
          <a:xfrm>
            <a:off x="1" y="6328833"/>
            <a:ext cx="3602567" cy="366184"/>
          </a:xfrm>
        </p:spPr>
        <p:txBody>
          <a:bodyPr/>
          <a:lstStyle/>
          <a:p>
            <a:r>
              <a:rPr lang="en-US" dirty="0"/>
              <a:t>© 2019 Persistent Systems – Confidential</a:t>
            </a:r>
          </a:p>
        </p:txBody>
      </p:sp>
      <p:pic>
        <p:nvPicPr>
          <p:cNvPr id="6" name="Picture 5">
            <a:extLst>
              <a:ext uri="{FF2B5EF4-FFF2-40B4-BE49-F238E27FC236}">
                <a16:creationId xmlns:a16="http://schemas.microsoft.com/office/drawing/2014/main" id="{00BE960D-067D-4EBF-962F-47F473A8D88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204773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75C870-0434-43FA-AA6F-7EF5545C2651}"/>
              </a:ext>
            </a:extLst>
          </p:cNvPr>
          <p:cNvPicPr/>
          <p:nvPr/>
        </p:nvPicPr>
        <p:blipFill rotWithShape="1">
          <a:blip r:embed="rId3">
            <a:extLst>
              <a:ext uri="{28A0092B-C50C-407E-A947-70E740481C1C}">
                <a14:useLocalDpi xmlns:a14="http://schemas.microsoft.com/office/drawing/2010/main" val="0"/>
              </a:ext>
            </a:extLst>
          </a:blip>
          <a:srcRect/>
          <a:stretch/>
        </p:blipFill>
        <p:spPr>
          <a:xfrm>
            <a:off x="632276" y="720000"/>
            <a:ext cx="10668070" cy="4070364"/>
          </a:xfrm>
          <a:prstGeom prst="rect">
            <a:avLst/>
          </a:prstGeom>
        </p:spPr>
      </p:pic>
      <p:pic>
        <p:nvPicPr>
          <p:cNvPr id="6" name="Picture 5">
            <a:extLst>
              <a:ext uri="{FF2B5EF4-FFF2-40B4-BE49-F238E27FC236}">
                <a16:creationId xmlns:a16="http://schemas.microsoft.com/office/drawing/2014/main" id="{2F0D1619-D2DF-4407-A02E-4D90B0A59241}"/>
              </a:ext>
            </a:extLst>
          </p:cNvPr>
          <p:cNvPicPr>
            <a:picLocks noChangeAspect="1"/>
          </p:cNvPicPr>
          <p:nvPr/>
        </p:nvPicPr>
        <p:blipFill rotWithShape="1">
          <a:blip r:embed="rId4"/>
          <a:srcRect l="4901" t="93264" b="1107"/>
          <a:stretch/>
        </p:blipFill>
        <p:spPr>
          <a:xfrm rot="5400000">
            <a:off x="8517809" y="3228177"/>
            <a:ext cx="6735170" cy="401646"/>
          </a:xfrm>
          <a:prstGeom prst="rect">
            <a:avLst/>
          </a:prstGeom>
        </p:spPr>
      </p:pic>
      <p:sp>
        <p:nvSpPr>
          <p:cNvPr id="7" name="Title 4">
            <a:extLst>
              <a:ext uri="{FF2B5EF4-FFF2-40B4-BE49-F238E27FC236}">
                <a16:creationId xmlns:a16="http://schemas.microsoft.com/office/drawing/2014/main" id="{9622907D-6679-4717-9210-8C4E501B375E}"/>
              </a:ext>
            </a:extLst>
          </p:cNvPr>
          <p:cNvSpPr txBox="1">
            <a:spLocks/>
          </p:cNvSpPr>
          <p:nvPr/>
        </p:nvSpPr>
        <p:spPr>
          <a:xfrm>
            <a:off x="369029" y="360000"/>
            <a:ext cx="11453941" cy="360000"/>
          </a:xfrm>
          <a:prstGeom prst="rect">
            <a:avLst/>
          </a:prstGeom>
        </p:spPr>
        <p:txBody>
          <a:bodyPr/>
          <a:lstStyle>
            <a:lvl1pPr algn="l" defTabSz="914400" rtl="0" eaLnBrk="1" latinLnBrk="0" hangingPunct="1">
              <a:lnSpc>
                <a:spcPct val="90000"/>
              </a:lnSpc>
              <a:spcBef>
                <a:spcPct val="0"/>
              </a:spcBef>
              <a:buNone/>
              <a:defRPr sz="1800" b="1" kern="1200">
                <a:solidFill>
                  <a:schemeClr val="tx2"/>
                </a:solidFill>
                <a:latin typeface="+mj-lt"/>
                <a:ea typeface="+mj-ea"/>
                <a:cs typeface="+mj-cs"/>
              </a:defRPr>
            </a:lvl1pPr>
          </a:lstStyle>
          <a:p>
            <a:r>
              <a:rPr lang="en-US" dirty="0"/>
              <a:t>SKA - Scaling </a:t>
            </a:r>
            <a:r>
              <a:rPr lang="en-US" dirty="0" err="1"/>
              <a:t>SAFely</a:t>
            </a:r>
            <a:endParaRPr lang="en-IN" dirty="0"/>
          </a:p>
        </p:txBody>
      </p:sp>
      <p:sp>
        <p:nvSpPr>
          <p:cNvPr id="8" name="Rectangle 7">
            <a:extLst>
              <a:ext uri="{FF2B5EF4-FFF2-40B4-BE49-F238E27FC236}">
                <a16:creationId xmlns:a16="http://schemas.microsoft.com/office/drawing/2014/main" id="{C8B37A0C-EB26-4D5F-9173-838603E0EA1F}"/>
              </a:ext>
            </a:extLst>
          </p:cNvPr>
          <p:cNvSpPr/>
          <p:nvPr/>
        </p:nvSpPr>
        <p:spPr>
          <a:xfrm>
            <a:off x="2401933" y="5042259"/>
            <a:ext cx="8124496" cy="1754326"/>
          </a:xfrm>
          <a:prstGeom prst="rect">
            <a:avLst/>
          </a:prstGeom>
        </p:spPr>
        <p:txBody>
          <a:bodyPr wrap="square">
            <a:spAutoFit/>
          </a:bodyPr>
          <a:lstStyle/>
          <a:p>
            <a:pPr marL="285750" indent="-285750">
              <a:buFont typeface="Arial" panose="020B0604020202020204" pitchFamily="34" charset="0"/>
              <a:buChar char="•"/>
            </a:pPr>
            <a:r>
              <a:rPr lang="en-IN" dirty="0"/>
              <a:t>Contributions to the Agile Development team</a:t>
            </a:r>
          </a:p>
          <a:p>
            <a:pPr marL="285750" indent="-285750">
              <a:buFont typeface="Arial" panose="020B0604020202020204" pitchFamily="34" charset="0"/>
              <a:buChar char="•"/>
            </a:pPr>
            <a:r>
              <a:rPr lang="en-IN" dirty="0"/>
              <a:t>Persistent is a Gold partner to Scaled Agile Inc </a:t>
            </a:r>
          </a:p>
          <a:p>
            <a:pPr marL="285750" indent="-285750">
              <a:buFont typeface="Arial" panose="020B0604020202020204" pitchFamily="34" charset="0"/>
              <a:buChar char="•"/>
            </a:pPr>
            <a:r>
              <a:rPr lang="en-IN" dirty="0"/>
              <a:t>Product Manager in the SKA </a:t>
            </a:r>
            <a:r>
              <a:rPr lang="en-IN" dirty="0" err="1"/>
              <a:t>SAFe</a:t>
            </a:r>
            <a:r>
              <a:rPr lang="en-IN" dirty="0"/>
              <a:t> solution management team</a:t>
            </a:r>
          </a:p>
          <a:p>
            <a:pPr marL="285750" indent="-285750">
              <a:buFont typeface="Arial" panose="020B0604020202020204" pitchFamily="34" charset="0"/>
              <a:buChar char="•"/>
            </a:pPr>
            <a:r>
              <a:rPr lang="en-IN" dirty="0"/>
              <a:t>Roles of Scrum master and Release train engineer</a:t>
            </a:r>
          </a:p>
          <a:p>
            <a:pPr marL="285750" indent="-285750">
              <a:buFont typeface="Arial" panose="020B0604020202020204" pitchFamily="34" charset="0"/>
              <a:buChar char="•"/>
            </a:pPr>
            <a:r>
              <a:rPr lang="en-IN" dirty="0"/>
              <a:t>Hosted and facilitated a Program Increment planning event </a:t>
            </a:r>
          </a:p>
          <a:p>
            <a:pPr marL="285750" indent="-285750">
              <a:buFont typeface="Arial" panose="020B0604020202020204" pitchFamily="34" charset="0"/>
              <a:buChar char="•"/>
            </a:pPr>
            <a:r>
              <a:rPr lang="en-IN" dirty="0"/>
              <a:t>Organised Design thinking workshop</a:t>
            </a:r>
          </a:p>
        </p:txBody>
      </p:sp>
    </p:spTree>
    <p:extLst>
      <p:ext uri="{BB962C8B-B14F-4D97-AF65-F5344CB8AC3E}">
        <p14:creationId xmlns:p14="http://schemas.microsoft.com/office/powerpoint/2010/main" val="186195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64657-A571-4880-B0A1-A34808A78956}"/>
              </a:ext>
            </a:extLst>
          </p:cNvPr>
          <p:cNvSpPr>
            <a:spLocks noGrp="1"/>
          </p:cNvSpPr>
          <p:nvPr>
            <p:ph type="ctrTitle"/>
          </p:nvPr>
        </p:nvSpPr>
        <p:spPr/>
        <p:txBody>
          <a:bodyPr/>
          <a:lstStyle/>
          <a:p>
            <a:r>
              <a:rPr lang="en-US" dirty="0"/>
              <a:t>Possible collaboration areas : </a:t>
            </a:r>
            <a:endParaRPr lang="en-IN" dirty="0"/>
          </a:p>
        </p:txBody>
      </p:sp>
      <p:sp>
        <p:nvSpPr>
          <p:cNvPr id="5" name="Subtitle 4">
            <a:extLst>
              <a:ext uri="{FF2B5EF4-FFF2-40B4-BE49-F238E27FC236}">
                <a16:creationId xmlns:a16="http://schemas.microsoft.com/office/drawing/2014/main" id="{8F64E8D2-29D1-4B91-B594-152E2F9120F5}"/>
              </a:ext>
            </a:extLst>
          </p:cNvPr>
          <p:cNvSpPr>
            <a:spLocks noGrp="1"/>
          </p:cNvSpPr>
          <p:nvPr>
            <p:ph type="subTitle" idx="1"/>
          </p:nvPr>
        </p:nvSpPr>
        <p:spPr/>
        <p:txBody>
          <a:bodyPr/>
          <a:lstStyle/>
          <a:p>
            <a:endParaRPr lang="en-IN"/>
          </a:p>
        </p:txBody>
      </p:sp>
      <p:pic>
        <p:nvPicPr>
          <p:cNvPr id="4" name="Content Placeholder 3">
            <a:extLst>
              <a:ext uri="{FF2B5EF4-FFF2-40B4-BE49-F238E27FC236}">
                <a16:creationId xmlns:a16="http://schemas.microsoft.com/office/drawing/2014/main" id="{89AE5CD1-9AD2-4778-B02E-355042034C4D}"/>
              </a:ext>
            </a:extLst>
          </p:cNvPr>
          <p:cNvPicPr>
            <a:picLocks noGrp="1" noChangeAspect="1"/>
          </p:cNvPicPr>
          <p:nvPr>
            <p:ph idx="4294967295"/>
          </p:nvPr>
        </p:nvPicPr>
        <p:blipFill>
          <a:blip r:embed="rId3">
            <a:duotone>
              <a:prstClr val="black"/>
              <a:schemeClr val="accent4">
                <a:tint val="45000"/>
                <a:satMod val="400000"/>
              </a:schemeClr>
            </a:duotone>
          </a:blip>
          <a:stretch>
            <a:fillRect/>
          </a:stretch>
        </p:blipFill>
        <p:spPr>
          <a:xfrm>
            <a:off x="290512" y="1161600"/>
            <a:ext cx="11610975" cy="4876800"/>
          </a:xfrm>
          <a:prstGeom prst="rect">
            <a:avLst/>
          </a:prstGeom>
        </p:spPr>
      </p:pic>
      <p:sp>
        <p:nvSpPr>
          <p:cNvPr id="6" name="Title 1">
            <a:extLst>
              <a:ext uri="{FF2B5EF4-FFF2-40B4-BE49-F238E27FC236}">
                <a16:creationId xmlns:a16="http://schemas.microsoft.com/office/drawing/2014/main" id="{542B086A-928A-4A88-AA2B-D7A40077792D}"/>
              </a:ext>
            </a:extLst>
          </p:cNvPr>
          <p:cNvSpPr txBox="1">
            <a:spLocks/>
          </p:cNvSpPr>
          <p:nvPr/>
        </p:nvSpPr>
        <p:spPr>
          <a:xfrm>
            <a:off x="359999" y="360000"/>
            <a:ext cx="11453941" cy="360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n-US" sz="2000" dirty="0"/>
              <a:t>Possible Collaboration Areas</a:t>
            </a:r>
            <a:endParaRPr lang="en-IN" sz="2000" dirty="0"/>
          </a:p>
        </p:txBody>
      </p:sp>
    </p:spTree>
    <p:extLst>
      <p:ext uri="{BB962C8B-B14F-4D97-AF65-F5344CB8AC3E}">
        <p14:creationId xmlns:p14="http://schemas.microsoft.com/office/powerpoint/2010/main" val="159619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64657-A571-4880-B0A1-A34808A78956}"/>
              </a:ext>
            </a:extLst>
          </p:cNvPr>
          <p:cNvSpPr>
            <a:spLocks noGrp="1"/>
          </p:cNvSpPr>
          <p:nvPr>
            <p:ph type="ctrTitle"/>
          </p:nvPr>
        </p:nvSpPr>
        <p:spPr/>
        <p:txBody>
          <a:bodyPr/>
          <a:lstStyle/>
          <a:p>
            <a:r>
              <a:rPr lang="en-US" dirty="0"/>
              <a:t>Possible collaboration areas : </a:t>
            </a:r>
            <a:endParaRPr lang="en-IN" dirty="0"/>
          </a:p>
        </p:txBody>
      </p:sp>
      <p:sp>
        <p:nvSpPr>
          <p:cNvPr id="5" name="Subtitle 4">
            <a:extLst>
              <a:ext uri="{FF2B5EF4-FFF2-40B4-BE49-F238E27FC236}">
                <a16:creationId xmlns:a16="http://schemas.microsoft.com/office/drawing/2014/main" id="{8F64E8D2-29D1-4B91-B594-152E2F9120F5}"/>
              </a:ext>
            </a:extLst>
          </p:cNvPr>
          <p:cNvSpPr>
            <a:spLocks noGrp="1"/>
          </p:cNvSpPr>
          <p:nvPr>
            <p:ph type="subTitle" idx="1"/>
          </p:nvPr>
        </p:nvSpPr>
        <p:spPr/>
        <p:txBody>
          <a:bodyPr/>
          <a:lstStyle/>
          <a:p>
            <a:endParaRPr lang="en-IN"/>
          </a:p>
        </p:txBody>
      </p:sp>
      <p:sp>
        <p:nvSpPr>
          <p:cNvPr id="6" name="Title 1">
            <a:extLst>
              <a:ext uri="{FF2B5EF4-FFF2-40B4-BE49-F238E27FC236}">
                <a16:creationId xmlns:a16="http://schemas.microsoft.com/office/drawing/2014/main" id="{542B086A-928A-4A88-AA2B-D7A40077792D}"/>
              </a:ext>
            </a:extLst>
          </p:cNvPr>
          <p:cNvSpPr txBox="1">
            <a:spLocks/>
          </p:cNvSpPr>
          <p:nvPr/>
        </p:nvSpPr>
        <p:spPr>
          <a:xfrm>
            <a:off x="359999" y="360000"/>
            <a:ext cx="11453941" cy="36000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a:lstStyle>
          <a:p>
            <a:r>
              <a:rPr lang="en-US" sz="2000" dirty="0"/>
              <a:t>Possible Collaboration Areas</a:t>
            </a:r>
            <a:endParaRPr lang="en-IN" sz="2000" dirty="0"/>
          </a:p>
        </p:txBody>
      </p:sp>
      <p:pic>
        <p:nvPicPr>
          <p:cNvPr id="7" name="Picture 6">
            <a:extLst>
              <a:ext uri="{FF2B5EF4-FFF2-40B4-BE49-F238E27FC236}">
                <a16:creationId xmlns:a16="http://schemas.microsoft.com/office/drawing/2014/main" id="{4D145816-0A41-4672-8D71-666318D1BBE2}"/>
              </a:ext>
            </a:extLst>
          </p:cNvPr>
          <p:cNvPicPr>
            <a:picLocks noChangeAspect="1"/>
          </p:cNvPicPr>
          <p:nvPr/>
        </p:nvPicPr>
        <p:blipFill>
          <a:blip r:embed="rId2">
            <a:duotone>
              <a:prstClr val="black"/>
              <a:schemeClr val="accent5">
                <a:tint val="45000"/>
                <a:satMod val="400000"/>
              </a:schemeClr>
            </a:duotone>
          </a:blip>
          <a:stretch>
            <a:fillRect/>
          </a:stretch>
        </p:blipFill>
        <p:spPr>
          <a:xfrm>
            <a:off x="290512" y="1172184"/>
            <a:ext cx="11610975" cy="4622815"/>
          </a:xfrm>
          <a:prstGeom prst="rect">
            <a:avLst/>
          </a:prstGeom>
        </p:spPr>
      </p:pic>
    </p:spTree>
    <p:extLst>
      <p:ext uri="{BB962C8B-B14F-4D97-AF65-F5344CB8AC3E}">
        <p14:creationId xmlns:p14="http://schemas.microsoft.com/office/powerpoint/2010/main" val="21858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70CB709-8FA3-45D7-9C5F-1C74A8B008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8221" y="136478"/>
            <a:ext cx="6234107" cy="5089602"/>
          </a:xfrm>
          <a:prstGeom prst="rect">
            <a:avLst/>
          </a:prstGeom>
          <a:noFill/>
        </p:spPr>
      </p:pic>
      <p:sp>
        <p:nvSpPr>
          <p:cNvPr id="2" name="Title 1">
            <a:extLst>
              <a:ext uri="{FF2B5EF4-FFF2-40B4-BE49-F238E27FC236}">
                <a16:creationId xmlns:a16="http://schemas.microsoft.com/office/drawing/2014/main" id="{C814CBA3-4110-40F6-8CF4-BBF2EAE6B0FF}"/>
              </a:ext>
            </a:extLst>
          </p:cNvPr>
          <p:cNvSpPr>
            <a:spLocks noGrp="1"/>
          </p:cNvSpPr>
          <p:nvPr>
            <p:ph type="ctrTitle"/>
          </p:nvPr>
        </p:nvSpPr>
        <p:spPr>
          <a:xfrm>
            <a:off x="128221" y="3928994"/>
            <a:ext cx="6120000" cy="1800000"/>
          </a:xfrm>
        </p:spPr>
        <p:txBody>
          <a:bodyPr/>
          <a:lstStyle/>
          <a:p>
            <a:r>
              <a:rPr lang="en-IN" sz="2800" dirty="0">
                <a:solidFill>
                  <a:schemeClr val="tx1"/>
                </a:solidFill>
                <a:latin typeface="Calibri" panose="020F0502020204030204" pitchFamily="34" charset="0"/>
                <a:cs typeface="Calibri" panose="020F0502020204030204" pitchFamily="34" charset="0"/>
              </a:rPr>
              <a:t>Thank you!</a:t>
            </a:r>
          </a:p>
        </p:txBody>
      </p:sp>
      <p:sp>
        <p:nvSpPr>
          <p:cNvPr id="3" name="Subtitle 2">
            <a:extLst>
              <a:ext uri="{FF2B5EF4-FFF2-40B4-BE49-F238E27FC236}">
                <a16:creationId xmlns:a16="http://schemas.microsoft.com/office/drawing/2014/main" id="{2AC877DC-AB16-4568-8C89-70693DE56928}"/>
              </a:ext>
            </a:extLst>
          </p:cNvPr>
          <p:cNvSpPr>
            <a:spLocks noGrp="1"/>
          </p:cNvSpPr>
          <p:nvPr>
            <p:ph type="subTitle" idx="1"/>
          </p:nvPr>
        </p:nvSpPr>
        <p:spPr>
          <a:xfrm>
            <a:off x="242328" y="5840811"/>
            <a:ext cx="6120000" cy="720000"/>
          </a:xfrm>
        </p:spPr>
        <p:txBody>
          <a:bodyPr>
            <a:normAutofit fontScale="55000" lnSpcReduction="20000"/>
          </a:bodyPr>
          <a:lstStyle/>
          <a:p>
            <a:pPr>
              <a:lnSpc>
                <a:spcPct val="110000"/>
              </a:lnSpc>
              <a:spcBef>
                <a:spcPct val="0"/>
              </a:spcBef>
            </a:pPr>
            <a:r>
              <a:rPr lang="en-IN" sz="2800" dirty="0">
                <a:solidFill>
                  <a:schemeClr val="tx1"/>
                </a:solidFill>
                <a:latin typeface="Calibri" panose="020F0502020204030204" pitchFamily="34" charset="0"/>
                <a:ea typeface="+mj-ea"/>
                <a:cs typeface="Calibri" panose="020F0502020204030204" pitchFamily="34" charset="0"/>
              </a:rPr>
              <a:t>Snehal Valame   </a:t>
            </a:r>
            <a:r>
              <a:rPr lang="en-IN" sz="2800" dirty="0">
                <a:solidFill>
                  <a:schemeClr val="tx1"/>
                </a:solidFill>
                <a:latin typeface="Calibri" panose="020F0502020204030204" pitchFamily="34" charset="0"/>
                <a:ea typeface="+mj-ea"/>
                <a:cs typeface="Calibri" panose="020F0502020204030204" pitchFamily="34" charset="0"/>
                <a:hlinkClick r:id="rId4"/>
              </a:rPr>
              <a:t>snehal_valame@persistent.com</a:t>
            </a:r>
            <a:endParaRPr lang="en-IN" sz="2800" dirty="0">
              <a:solidFill>
                <a:schemeClr val="tx1"/>
              </a:solidFill>
              <a:latin typeface="Calibri" panose="020F0502020204030204" pitchFamily="34" charset="0"/>
              <a:ea typeface="+mj-ea"/>
              <a:cs typeface="Calibri" panose="020F0502020204030204" pitchFamily="34" charset="0"/>
            </a:endParaRPr>
          </a:p>
          <a:p>
            <a:pPr>
              <a:lnSpc>
                <a:spcPct val="110000"/>
              </a:lnSpc>
              <a:spcBef>
                <a:spcPct val="0"/>
              </a:spcBef>
            </a:pPr>
            <a:endParaRPr lang="en-IN" sz="2800" dirty="0">
              <a:solidFill>
                <a:schemeClr val="tx1"/>
              </a:solidFill>
              <a:latin typeface="Calibri" panose="020F0502020204030204" pitchFamily="34" charset="0"/>
              <a:ea typeface="+mj-ea"/>
              <a:cs typeface="Calibri" panose="020F0502020204030204" pitchFamily="34" charset="0"/>
            </a:endParaRPr>
          </a:p>
          <a:p>
            <a:pPr>
              <a:lnSpc>
                <a:spcPct val="110000"/>
              </a:lnSpc>
              <a:spcBef>
                <a:spcPct val="0"/>
              </a:spcBef>
            </a:pPr>
            <a:r>
              <a:rPr lang="en-IN" sz="2800" dirty="0">
                <a:solidFill>
                  <a:schemeClr val="tx1"/>
                </a:solidFill>
                <a:latin typeface="Calibri" panose="020F0502020204030204" pitchFamily="34" charset="0"/>
                <a:ea typeface="+mj-ea"/>
                <a:cs typeface="Calibri" panose="020F0502020204030204" pitchFamily="34" charset="0"/>
                <a:hlinkClick r:id="rId5"/>
              </a:rPr>
              <a:t>  </a:t>
            </a:r>
            <a:endParaRPr lang="en-IN" sz="2800" dirty="0">
              <a:solidFill>
                <a:schemeClr val="tx1"/>
              </a:solidFill>
              <a:latin typeface="Calibri" panose="020F0502020204030204" pitchFamily="34" charset="0"/>
              <a:ea typeface="+mj-ea"/>
              <a:cs typeface="Calibri" panose="020F0502020204030204" pitchFamily="34" charset="0"/>
            </a:endParaRPr>
          </a:p>
          <a:p>
            <a:pPr>
              <a:lnSpc>
                <a:spcPct val="110000"/>
              </a:lnSpc>
              <a:spcBef>
                <a:spcPct val="0"/>
              </a:spcBef>
            </a:pPr>
            <a:endParaRPr lang="en-IN" sz="2800" dirty="0">
              <a:solidFill>
                <a:schemeClr val="tx1"/>
              </a:solidFill>
              <a:latin typeface="Calibri" panose="020F0502020204030204" pitchFamily="34" charset="0"/>
              <a:ea typeface="+mj-ea"/>
              <a:cs typeface="Calibri" panose="020F0502020204030204" pitchFamily="34" charset="0"/>
            </a:endParaRPr>
          </a:p>
        </p:txBody>
      </p:sp>
    </p:spTree>
    <p:extLst>
      <p:ext uri="{BB962C8B-B14F-4D97-AF65-F5344CB8AC3E}">
        <p14:creationId xmlns:p14="http://schemas.microsoft.com/office/powerpoint/2010/main" val="2278072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72819A-BC11-4E1F-834F-31FAE9E9FBB4}"/>
              </a:ext>
            </a:extLst>
          </p:cNvPr>
          <p:cNvSpPr>
            <a:spLocks noGrp="1"/>
          </p:cNvSpPr>
          <p:nvPr>
            <p:ph type="ctrTitle"/>
          </p:nvPr>
        </p:nvSpPr>
        <p:spPr>
          <a:xfrm>
            <a:off x="720000" y="703289"/>
            <a:ext cx="1886722" cy="521999"/>
          </a:xfrm>
        </p:spPr>
        <p:txBody>
          <a:bodyPr/>
          <a:lstStyle/>
          <a:p>
            <a:r>
              <a:rPr lang="en-US" dirty="0"/>
              <a:t>Content</a:t>
            </a:r>
            <a:endParaRPr lang="en-IN" dirty="0"/>
          </a:p>
        </p:txBody>
      </p:sp>
      <p:sp>
        <p:nvSpPr>
          <p:cNvPr id="5" name="Content Placeholder 4">
            <a:extLst>
              <a:ext uri="{FF2B5EF4-FFF2-40B4-BE49-F238E27FC236}">
                <a16:creationId xmlns:a16="http://schemas.microsoft.com/office/drawing/2014/main" id="{22E97486-2A7B-4278-99AE-800F92412AA2}"/>
              </a:ext>
            </a:extLst>
          </p:cNvPr>
          <p:cNvSpPr>
            <a:spLocks noGrp="1"/>
          </p:cNvSpPr>
          <p:nvPr>
            <p:ph type="subTitle" idx="1"/>
          </p:nvPr>
        </p:nvSpPr>
        <p:spPr>
          <a:xfrm>
            <a:off x="720000" y="1637731"/>
            <a:ext cx="6120000" cy="4516980"/>
          </a:xfrm>
          <a:solidFill>
            <a:schemeClr val="bg1"/>
          </a:solidFill>
        </p:spPr>
        <p:txBody>
          <a:bodyPr>
            <a:normAutofit fontScale="77500" lnSpcReduction="20000"/>
          </a:bodyPr>
          <a:lstStyle/>
          <a:p>
            <a:pPr marL="457200" indent="-457200">
              <a:buFont typeface="+mj-lt"/>
              <a:buAutoNum type="arabicPeriod"/>
            </a:pPr>
            <a:r>
              <a:rPr lang="en-US" sz="2400" dirty="0">
                <a:cs typeface="Calibri" panose="020F0502020204030204" pitchFamily="34" charset="0"/>
              </a:rPr>
              <a:t>About Persistent Systems</a:t>
            </a:r>
          </a:p>
          <a:p>
            <a:pPr marL="457200" indent="-457200">
              <a:buFont typeface="+mj-lt"/>
              <a:buAutoNum type="arabicPeriod"/>
            </a:pPr>
            <a:r>
              <a:rPr lang="en-US" sz="2400" dirty="0">
                <a:cs typeface="Calibri" panose="020F0502020204030204" pitchFamily="34" charset="0"/>
              </a:rPr>
              <a:t>Partnership with Astronomy projects</a:t>
            </a:r>
          </a:p>
          <a:p>
            <a:pPr marL="457200" indent="-457200">
              <a:buFont typeface="+mj-lt"/>
              <a:buAutoNum type="arabicPeriod"/>
            </a:pPr>
            <a:r>
              <a:rPr lang="en-US" sz="2400" dirty="0">
                <a:cs typeface="Calibri" panose="020F0502020204030204" pitchFamily="34" charset="0"/>
              </a:rPr>
              <a:t>Offerings cutting across an Observatory life cycle</a:t>
            </a:r>
          </a:p>
          <a:p>
            <a:pPr marL="457200" indent="-457200">
              <a:buFont typeface="+mj-lt"/>
              <a:buAutoNum type="arabicPeriod"/>
            </a:pPr>
            <a:r>
              <a:rPr lang="en-IN" sz="2400" dirty="0">
                <a:cs typeface="Calibri" panose="020F0502020204030204" pitchFamily="34" charset="0"/>
              </a:rPr>
              <a:t>The Virtual Observatory</a:t>
            </a:r>
          </a:p>
          <a:p>
            <a:pPr marL="457200" indent="-457200">
              <a:buFont typeface="+mj-lt"/>
              <a:buAutoNum type="arabicPeriod"/>
            </a:pPr>
            <a:r>
              <a:rPr lang="en-IN" sz="2400" dirty="0">
                <a:cs typeface="Calibri" panose="020F0502020204030204" pitchFamily="34" charset="0"/>
              </a:rPr>
              <a:t>GMRT Proposal submission &amp; data archive system</a:t>
            </a:r>
          </a:p>
          <a:p>
            <a:pPr marL="457200" indent="-457200">
              <a:buFont typeface="+mj-lt"/>
              <a:buAutoNum type="arabicPeriod"/>
            </a:pPr>
            <a:r>
              <a:rPr lang="en-IN" sz="2400" dirty="0">
                <a:cs typeface="Calibri" panose="020F0502020204030204" pitchFamily="34" charset="0"/>
              </a:rPr>
              <a:t>SKA – Telescope Manager,  Observation </a:t>
            </a:r>
            <a:r>
              <a:rPr lang="en-IN" sz="2400" dirty="0" err="1">
                <a:cs typeface="Calibri" panose="020F0502020204030204" pitchFamily="34" charset="0"/>
              </a:rPr>
              <a:t>Mgt</a:t>
            </a:r>
            <a:r>
              <a:rPr lang="en-IN" sz="2400" dirty="0">
                <a:cs typeface="Calibri" panose="020F0502020204030204" pitchFamily="34" charset="0"/>
              </a:rPr>
              <a:t> &amp; </a:t>
            </a:r>
            <a:r>
              <a:rPr lang="en-IN" sz="2400" dirty="0" err="1">
                <a:cs typeface="Calibri" panose="020F0502020204030204" pitchFamily="34" charset="0"/>
              </a:rPr>
              <a:t>SaDT</a:t>
            </a:r>
            <a:endParaRPr lang="en-IN" sz="2400" dirty="0">
              <a:cs typeface="Calibri" panose="020F0502020204030204" pitchFamily="34" charset="0"/>
            </a:endParaRPr>
          </a:p>
          <a:p>
            <a:pPr marL="457200" indent="-457200">
              <a:buFont typeface="+mj-lt"/>
              <a:buAutoNum type="arabicPeriod"/>
            </a:pPr>
            <a:r>
              <a:rPr lang="en-IN" sz="2400" dirty="0">
                <a:cs typeface="Calibri" panose="020F0502020204030204" pitchFamily="34" charset="0"/>
              </a:rPr>
              <a:t>SKA – Involvement in Scaled Agile – </a:t>
            </a:r>
            <a:r>
              <a:rPr lang="en-IN" sz="2400" dirty="0" err="1">
                <a:cs typeface="Calibri" panose="020F0502020204030204" pitchFamily="34" charset="0"/>
              </a:rPr>
              <a:t>SAFe</a:t>
            </a:r>
            <a:r>
              <a:rPr lang="en-IN" sz="2400" dirty="0">
                <a:cs typeface="Calibri" panose="020F0502020204030204" pitchFamily="34" charset="0"/>
              </a:rPr>
              <a:t> approach</a:t>
            </a:r>
          </a:p>
          <a:p>
            <a:pPr marL="457200" indent="-457200">
              <a:buFont typeface="+mj-lt"/>
              <a:buAutoNum type="arabicPeriod"/>
            </a:pPr>
            <a:r>
              <a:rPr lang="en-IN" sz="2400" dirty="0">
                <a:cs typeface="Calibri" panose="020F0502020204030204" pitchFamily="34" charset="0"/>
              </a:rPr>
              <a:t>Future plans- areas of collaboration </a:t>
            </a:r>
          </a:p>
        </p:txBody>
      </p:sp>
    </p:spTree>
    <p:extLst>
      <p:ext uri="{BB962C8B-B14F-4D97-AF65-F5344CB8AC3E}">
        <p14:creationId xmlns:p14="http://schemas.microsoft.com/office/powerpoint/2010/main" val="76814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7EA06-E635-4502-AECD-48CCADA6AFAF}"/>
              </a:ext>
            </a:extLst>
          </p:cNvPr>
          <p:cNvSpPr>
            <a:spLocks noGrp="1"/>
          </p:cNvSpPr>
          <p:nvPr>
            <p:ph type="title"/>
          </p:nvPr>
        </p:nvSpPr>
        <p:spPr/>
        <p:txBody>
          <a:bodyPr/>
          <a:lstStyle/>
          <a:p>
            <a:r>
              <a:rPr lang="en-US" dirty="0"/>
              <a:t>Persistent at a glance</a:t>
            </a:r>
          </a:p>
        </p:txBody>
      </p:sp>
      <p:sp>
        <p:nvSpPr>
          <p:cNvPr id="10" name="Freeform 5">
            <a:extLst>
              <a:ext uri="{FF2B5EF4-FFF2-40B4-BE49-F238E27FC236}">
                <a16:creationId xmlns:a16="http://schemas.microsoft.com/office/drawing/2014/main" id="{86F642BB-56D0-43A5-8931-49B89DF8B620}"/>
              </a:ext>
            </a:extLst>
          </p:cNvPr>
          <p:cNvSpPr>
            <a:spLocks noEditPoints="1"/>
          </p:cNvSpPr>
          <p:nvPr/>
        </p:nvSpPr>
        <p:spPr bwMode="auto">
          <a:xfrm>
            <a:off x="9768973" y="1205546"/>
            <a:ext cx="1569937" cy="1566041"/>
          </a:xfrm>
          <a:custGeom>
            <a:avLst/>
            <a:gdLst>
              <a:gd name="T0" fmla="*/ 570 w 604"/>
              <a:gd name="T1" fmla="*/ 527 h 602"/>
              <a:gd name="T2" fmla="*/ 484 w 604"/>
              <a:gd name="T3" fmla="*/ 482 h 602"/>
              <a:gd name="T4" fmla="*/ 478 w 604"/>
              <a:gd name="T5" fmla="*/ 503 h 602"/>
              <a:gd name="T6" fmla="*/ 375 w 604"/>
              <a:gd name="T7" fmla="*/ 520 h 602"/>
              <a:gd name="T8" fmla="*/ 367 w 604"/>
              <a:gd name="T9" fmla="*/ 554 h 602"/>
              <a:gd name="T10" fmla="*/ 353 w 604"/>
              <a:gd name="T11" fmla="*/ 578 h 602"/>
              <a:gd name="T12" fmla="*/ 227 w 604"/>
              <a:gd name="T13" fmla="*/ 563 h 602"/>
              <a:gd name="T14" fmla="*/ 142 w 604"/>
              <a:gd name="T15" fmla="*/ 538 h 602"/>
              <a:gd name="T16" fmla="*/ 142 w 604"/>
              <a:gd name="T17" fmla="*/ 585 h 602"/>
              <a:gd name="T18" fmla="*/ 16 w 604"/>
              <a:gd name="T19" fmla="*/ 602 h 602"/>
              <a:gd name="T20" fmla="*/ 1 w 604"/>
              <a:gd name="T21" fmla="*/ 576 h 602"/>
              <a:gd name="T22" fmla="*/ 19 w 604"/>
              <a:gd name="T23" fmla="*/ 390 h 602"/>
              <a:gd name="T24" fmla="*/ 114 w 604"/>
              <a:gd name="T25" fmla="*/ 390 h 602"/>
              <a:gd name="T26" fmla="*/ 339 w 604"/>
              <a:gd name="T27" fmla="*/ 79 h 602"/>
              <a:gd name="T28" fmla="*/ 339 w 604"/>
              <a:gd name="T29" fmla="*/ 16 h 602"/>
              <a:gd name="T30" fmla="*/ 463 w 604"/>
              <a:gd name="T31" fmla="*/ 0 h 602"/>
              <a:gd name="T32" fmla="*/ 478 w 604"/>
              <a:gd name="T33" fmla="*/ 230 h 602"/>
              <a:gd name="T34" fmla="*/ 478 w 604"/>
              <a:gd name="T35" fmla="*/ 361 h 602"/>
              <a:gd name="T36" fmla="*/ 596 w 604"/>
              <a:gd name="T37" fmla="*/ 462 h 602"/>
              <a:gd name="T38" fmla="*/ 604 w 604"/>
              <a:gd name="T39" fmla="*/ 480 h 602"/>
              <a:gd name="T40" fmla="*/ 339 w 604"/>
              <a:gd name="T41" fmla="*/ 202 h 602"/>
              <a:gd name="T42" fmla="*/ 333 w 604"/>
              <a:gd name="T43" fmla="*/ 107 h 602"/>
              <a:gd name="T44" fmla="*/ 117 w 604"/>
              <a:gd name="T45" fmla="*/ 333 h 602"/>
              <a:gd name="T46" fmla="*/ 219 w 604"/>
              <a:gd name="T47" fmla="*/ 344 h 602"/>
              <a:gd name="T48" fmla="*/ 227 w 604"/>
              <a:gd name="T49" fmla="*/ 229 h 602"/>
              <a:gd name="T50" fmla="*/ 332 w 604"/>
              <a:gd name="T51" fmla="*/ 209 h 602"/>
              <a:gd name="T52" fmla="*/ 368 w 604"/>
              <a:gd name="T53" fmla="*/ 419 h 602"/>
              <a:gd name="T54" fmla="*/ 410 w 604"/>
              <a:gd name="T55" fmla="*/ 158 h 602"/>
              <a:gd name="T56" fmla="*/ 368 w 604"/>
              <a:gd name="T57" fmla="*/ 419 h 602"/>
              <a:gd name="T58" fmla="*/ 254 w 604"/>
              <a:gd name="T59" fmla="*/ 242 h 602"/>
              <a:gd name="T60" fmla="*/ 260 w 604"/>
              <a:gd name="T61" fmla="*/ 444 h 602"/>
              <a:gd name="T62" fmla="*/ 339 w 604"/>
              <a:gd name="T63" fmla="*/ 428 h 602"/>
              <a:gd name="T64" fmla="*/ 339 w 604"/>
              <a:gd name="T65" fmla="*/ 238 h 602"/>
              <a:gd name="T66" fmla="*/ 113 w 604"/>
              <a:gd name="T67" fmla="*/ 418 h 602"/>
              <a:gd name="T68" fmla="*/ 36 w 604"/>
              <a:gd name="T69" fmla="*/ 417 h 602"/>
              <a:gd name="T70" fmla="*/ 29 w 604"/>
              <a:gd name="T71" fmla="*/ 567 h 602"/>
              <a:gd name="T72" fmla="*/ 113 w 604"/>
              <a:gd name="T73" fmla="*/ 573 h 602"/>
              <a:gd name="T74" fmla="*/ 367 w 604"/>
              <a:gd name="T75" fmla="*/ 23 h 602"/>
              <a:gd name="T76" fmla="*/ 367 w 604"/>
              <a:gd name="T77" fmla="*/ 85 h 602"/>
              <a:gd name="T78" fmla="*/ 451 w 604"/>
              <a:gd name="T79" fmla="*/ 167 h 602"/>
              <a:gd name="T80" fmla="*/ 454 w 604"/>
              <a:gd name="T81" fmla="*/ 169 h 602"/>
              <a:gd name="T82" fmla="*/ 449 w 604"/>
              <a:gd name="T83" fmla="*/ 23 h 602"/>
              <a:gd name="T84" fmla="*/ 367 w 604"/>
              <a:gd name="T85" fmla="*/ 23 h 602"/>
              <a:gd name="T86" fmla="*/ 255 w 604"/>
              <a:gd name="T87" fmla="*/ 472 h 602"/>
              <a:gd name="T88" fmla="*/ 254 w 604"/>
              <a:gd name="T89" fmla="*/ 545 h 602"/>
              <a:gd name="T90" fmla="*/ 334 w 604"/>
              <a:gd name="T91" fmla="*/ 550 h 602"/>
              <a:gd name="T92" fmla="*/ 339 w 604"/>
              <a:gd name="T93" fmla="*/ 464 h 602"/>
              <a:gd name="T94" fmla="*/ 143 w 604"/>
              <a:gd name="T95" fmla="*/ 510 h 602"/>
              <a:gd name="T96" fmla="*/ 227 w 604"/>
              <a:gd name="T97" fmla="*/ 505 h 602"/>
              <a:gd name="T98" fmla="*/ 221 w 604"/>
              <a:gd name="T99" fmla="*/ 464 h 602"/>
              <a:gd name="T100" fmla="*/ 143 w 604"/>
              <a:gd name="T101" fmla="*/ 420 h 602"/>
              <a:gd name="T102" fmla="*/ 451 w 604"/>
              <a:gd name="T103" fmla="*/ 496 h 602"/>
              <a:gd name="T104" fmla="*/ 455 w 604"/>
              <a:gd name="T105" fmla="*/ 472 h 602"/>
              <a:gd name="T106" fmla="*/ 433 w 604"/>
              <a:gd name="T107" fmla="*/ 440 h 602"/>
              <a:gd name="T108" fmla="*/ 370 w 604"/>
              <a:gd name="T109" fmla="*/ 451 h 602"/>
              <a:gd name="T110" fmla="*/ 367 w 604"/>
              <a:gd name="T111" fmla="*/ 496 h 602"/>
              <a:gd name="T112" fmla="*/ 554 w 604"/>
              <a:gd name="T113" fmla="*/ 502 h 602"/>
              <a:gd name="T114" fmla="*/ 449 w 604"/>
              <a:gd name="T115" fmla="*/ 380 h 602"/>
              <a:gd name="T116" fmla="*/ 226 w 604"/>
              <a:gd name="T117" fmla="*/ 372 h 602"/>
              <a:gd name="T118" fmla="*/ 145 w 604"/>
              <a:gd name="T119" fmla="*/ 381 h 602"/>
              <a:gd name="T120" fmla="*/ 226 w 604"/>
              <a:gd name="T121" fmla="*/ 436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04" h="602">
                <a:moveTo>
                  <a:pt x="604" y="480"/>
                </a:moveTo>
                <a:cubicBezTo>
                  <a:pt x="593" y="496"/>
                  <a:pt x="582" y="512"/>
                  <a:pt x="570" y="527"/>
                </a:cubicBezTo>
                <a:cubicBezTo>
                  <a:pt x="563" y="537"/>
                  <a:pt x="556" y="539"/>
                  <a:pt x="546" y="531"/>
                </a:cubicBezTo>
                <a:cubicBezTo>
                  <a:pt x="526" y="515"/>
                  <a:pt x="505" y="498"/>
                  <a:pt x="484" y="482"/>
                </a:cubicBezTo>
                <a:cubicBezTo>
                  <a:pt x="483" y="480"/>
                  <a:pt x="481" y="479"/>
                  <a:pt x="478" y="477"/>
                </a:cubicBezTo>
                <a:cubicBezTo>
                  <a:pt x="478" y="486"/>
                  <a:pt x="478" y="495"/>
                  <a:pt x="478" y="503"/>
                </a:cubicBezTo>
                <a:cubicBezTo>
                  <a:pt x="478" y="516"/>
                  <a:pt x="475" y="520"/>
                  <a:pt x="461" y="520"/>
                </a:cubicBezTo>
                <a:cubicBezTo>
                  <a:pt x="433" y="520"/>
                  <a:pt x="404" y="520"/>
                  <a:pt x="375" y="520"/>
                </a:cubicBezTo>
                <a:cubicBezTo>
                  <a:pt x="373" y="520"/>
                  <a:pt x="371" y="520"/>
                  <a:pt x="367" y="520"/>
                </a:cubicBezTo>
                <a:cubicBezTo>
                  <a:pt x="367" y="532"/>
                  <a:pt x="367" y="543"/>
                  <a:pt x="367" y="554"/>
                </a:cubicBezTo>
                <a:cubicBezTo>
                  <a:pt x="367" y="558"/>
                  <a:pt x="368" y="561"/>
                  <a:pt x="367" y="564"/>
                </a:cubicBezTo>
                <a:cubicBezTo>
                  <a:pt x="367" y="572"/>
                  <a:pt x="361" y="578"/>
                  <a:pt x="353" y="578"/>
                </a:cubicBezTo>
                <a:cubicBezTo>
                  <a:pt x="316" y="578"/>
                  <a:pt x="278" y="578"/>
                  <a:pt x="241" y="578"/>
                </a:cubicBezTo>
                <a:cubicBezTo>
                  <a:pt x="232" y="578"/>
                  <a:pt x="227" y="572"/>
                  <a:pt x="227" y="563"/>
                </a:cubicBezTo>
                <a:cubicBezTo>
                  <a:pt x="227" y="555"/>
                  <a:pt x="227" y="547"/>
                  <a:pt x="227" y="538"/>
                </a:cubicBezTo>
                <a:cubicBezTo>
                  <a:pt x="198" y="538"/>
                  <a:pt x="171" y="538"/>
                  <a:pt x="142" y="538"/>
                </a:cubicBezTo>
                <a:cubicBezTo>
                  <a:pt x="142" y="540"/>
                  <a:pt x="142" y="543"/>
                  <a:pt x="142" y="545"/>
                </a:cubicBezTo>
                <a:cubicBezTo>
                  <a:pt x="142" y="558"/>
                  <a:pt x="142" y="572"/>
                  <a:pt x="142" y="585"/>
                </a:cubicBezTo>
                <a:cubicBezTo>
                  <a:pt x="142" y="596"/>
                  <a:pt x="137" y="602"/>
                  <a:pt x="125" y="602"/>
                </a:cubicBezTo>
                <a:cubicBezTo>
                  <a:pt x="89" y="602"/>
                  <a:pt x="53" y="602"/>
                  <a:pt x="16" y="602"/>
                </a:cubicBezTo>
                <a:cubicBezTo>
                  <a:pt x="6" y="602"/>
                  <a:pt x="0" y="595"/>
                  <a:pt x="1" y="585"/>
                </a:cubicBezTo>
                <a:cubicBezTo>
                  <a:pt x="1" y="582"/>
                  <a:pt x="1" y="579"/>
                  <a:pt x="1" y="576"/>
                </a:cubicBezTo>
                <a:cubicBezTo>
                  <a:pt x="1" y="520"/>
                  <a:pt x="1" y="464"/>
                  <a:pt x="1" y="408"/>
                </a:cubicBezTo>
                <a:cubicBezTo>
                  <a:pt x="1" y="394"/>
                  <a:pt x="5" y="390"/>
                  <a:pt x="19" y="390"/>
                </a:cubicBezTo>
                <a:cubicBezTo>
                  <a:pt x="48" y="390"/>
                  <a:pt x="77" y="390"/>
                  <a:pt x="106" y="390"/>
                </a:cubicBezTo>
                <a:cubicBezTo>
                  <a:pt x="108" y="390"/>
                  <a:pt x="111" y="390"/>
                  <a:pt x="114" y="390"/>
                </a:cubicBezTo>
                <a:cubicBezTo>
                  <a:pt x="66" y="310"/>
                  <a:pt x="61" y="230"/>
                  <a:pt x="116" y="154"/>
                </a:cubicBezTo>
                <a:cubicBezTo>
                  <a:pt x="171" y="78"/>
                  <a:pt x="248" y="57"/>
                  <a:pt x="339" y="79"/>
                </a:cubicBezTo>
                <a:cubicBezTo>
                  <a:pt x="339" y="77"/>
                  <a:pt x="339" y="75"/>
                  <a:pt x="339" y="73"/>
                </a:cubicBezTo>
                <a:cubicBezTo>
                  <a:pt x="339" y="54"/>
                  <a:pt x="339" y="35"/>
                  <a:pt x="339" y="16"/>
                </a:cubicBezTo>
                <a:cubicBezTo>
                  <a:pt x="339" y="5"/>
                  <a:pt x="345" y="0"/>
                  <a:pt x="356" y="0"/>
                </a:cubicBezTo>
                <a:cubicBezTo>
                  <a:pt x="391" y="0"/>
                  <a:pt x="427" y="0"/>
                  <a:pt x="463" y="0"/>
                </a:cubicBezTo>
                <a:cubicBezTo>
                  <a:pt x="474" y="0"/>
                  <a:pt x="478" y="4"/>
                  <a:pt x="478" y="15"/>
                </a:cubicBezTo>
                <a:cubicBezTo>
                  <a:pt x="478" y="87"/>
                  <a:pt x="478" y="158"/>
                  <a:pt x="478" y="230"/>
                </a:cubicBezTo>
                <a:cubicBezTo>
                  <a:pt x="478" y="247"/>
                  <a:pt x="480" y="263"/>
                  <a:pt x="480" y="280"/>
                </a:cubicBezTo>
                <a:cubicBezTo>
                  <a:pt x="479" y="307"/>
                  <a:pt x="479" y="334"/>
                  <a:pt x="478" y="361"/>
                </a:cubicBezTo>
                <a:cubicBezTo>
                  <a:pt x="478" y="366"/>
                  <a:pt x="480" y="369"/>
                  <a:pt x="483" y="372"/>
                </a:cubicBezTo>
                <a:cubicBezTo>
                  <a:pt x="521" y="402"/>
                  <a:pt x="559" y="432"/>
                  <a:pt x="596" y="462"/>
                </a:cubicBezTo>
                <a:cubicBezTo>
                  <a:pt x="599" y="465"/>
                  <a:pt x="601" y="468"/>
                  <a:pt x="604" y="471"/>
                </a:cubicBezTo>
                <a:cubicBezTo>
                  <a:pt x="604" y="474"/>
                  <a:pt x="604" y="477"/>
                  <a:pt x="604" y="480"/>
                </a:cubicBezTo>
                <a:close/>
                <a:moveTo>
                  <a:pt x="339" y="209"/>
                </a:moveTo>
                <a:cubicBezTo>
                  <a:pt x="339" y="206"/>
                  <a:pt x="339" y="204"/>
                  <a:pt x="339" y="202"/>
                </a:cubicBezTo>
                <a:cubicBezTo>
                  <a:pt x="339" y="174"/>
                  <a:pt x="339" y="145"/>
                  <a:pt x="339" y="116"/>
                </a:cubicBezTo>
                <a:cubicBezTo>
                  <a:pt x="340" y="111"/>
                  <a:pt x="338" y="108"/>
                  <a:pt x="333" y="107"/>
                </a:cubicBezTo>
                <a:cubicBezTo>
                  <a:pt x="304" y="98"/>
                  <a:pt x="275" y="96"/>
                  <a:pt x="245" y="102"/>
                </a:cubicBezTo>
                <a:cubicBezTo>
                  <a:pt x="141" y="122"/>
                  <a:pt x="78" y="234"/>
                  <a:pt x="117" y="333"/>
                </a:cubicBezTo>
                <a:cubicBezTo>
                  <a:pt x="121" y="344"/>
                  <a:pt x="121" y="343"/>
                  <a:pt x="132" y="343"/>
                </a:cubicBezTo>
                <a:cubicBezTo>
                  <a:pt x="161" y="343"/>
                  <a:pt x="190" y="343"/>
                  <a:pt x="219" y="344"/>
                </a:cubicBezTo>
                <a:cubicBezTo>
                  <a:pt x="225" y="344"/>
                  <a:pt x="227" y="342"/>
                  <a:pt x="227" y="336"/>
                </a:cubicBezTo>
                <a:cubicBezTo>
                  <a:pt x="227" y="300"/>
                  <a:pt x="227" y="265"/>
                  <a:pt x="227" y="229"/>
                </a:cubicBezTo>
                <a:cubicBezTo>
                  <a:pt x="227" y="214"/>
                  <a:pt x="231" y="209"/>
                  <a:pt x="246" y="209"/>
                </a:cubicBezTo>
                <a:cubicBezTo>
                  <a:pt x="275" y="209"/>
                  <a:pt x="303" y="209"/>
                  <a:pt x="332" y="209"/>
                </a:cubicBezTo>
                <a:cubicBezTo>
                  <a:pt x="334" y="209"/>
                  <a:pt x="336" y="209"/>
                  <a:pt x="339" y="209"/>
                </a:cubicBezTo>
                <a:close/>
                <a:moveTo>
                  <a:pt x="368" y="419"/>
                </a:moveTo>
                <a:cubicBezTo>
                  <a:pt x="413" y="396"/>
                  <a:pt x="456" y="335"/>
                  <a:pt x="452" y="263"/>
                </a:cubicBezTo>
                <a:cubicBezTo>
                  <a:pt x="450" y="223"/>
                  <a:pt x="436" y="188"/>
                  <a:pt x="410" y="158"/>
                </a:cubicBezTo>
                <a:cubicBezTo>
                  <a:pt x="398" y="144"/>
                  <a:pt x="384" y="133"/>
                  <a:pt x="368" y="123"/>
                </a:cubicBezTo>
                <a:cubicBezTo>
                  <a:pt x="368" y="223"/>
                  <a:pt x="368" y="321"/>
                  <a:pt x="368" y="419"/>
                </a:cubicBezTo>
                <a:close/>
                <a:moveTo>
                  <a:pt x="255" y="238"/>
                </a:moveTo>
                <a:cubicBezTo>
                  <a:pt x="255" y="240"/>
                  <a:pt x="254" y="241"/>
                  <a:pt x="254" y="242"/>
                </a:cubicBezTo>
                <a:cubicBezTo>
                  <a:pt x="254" y="307"/>
                  <a:pt x="254" y="373"/>
                  <a:pt x="254" y="438"/>
                </a:cubicBezTo>
                <a:cubicBezTo>
                  <a:pt x="254" y="443"/>
                  <a:pt x="257" y="444"/>
                  <a:pt x="260" y="444"/>
                </a:cubicBezTo>
                <a:cubicBezTo>
                  <a:pt x="285" y="447"/>
                  <a:pt x="310" y="444"/>
                  <a:pt x="333" y="436"/>
                </a:cubicBezTo>
                <a:cubicBezTo>
                  <a:pt x="338" y="435"/>
                  <a:pt x="339" y="433"/>
                  <a:pt x="339" y="428"/>
                </a:cubicBezTo>
                <a:cubicBezTo>
                  <a:pt x="339" y="367"/>
                  <a:pt x="339" y="305"/>
                  <a:pt x="339" y="244"/>
                </a:cubicBezTo>
                <a:cubicBezTo>
                  <a:pt x="339" y="242"/>
                  <a:pt x="339" y="240"/>
                  <a:pt x="339" y="238"/>
                </a:cubicBezTo>
                <a:cubicBezTo>
                  <a:pt x="311" y="238"/>
                  <a:pt x="283" y="238"/>
                  <a:pt x="255" y="238"/>
                </a:cubicBezTo>
                <a:close/>
                <a:moveTo>
                  <a:pt x="113" y="418"/>
                </a:moveTo>
                <a:cubicBezTo>
                  <a:pt x="111" y="418"/>
                  <a:pt x="109" y="418"/>
                  <a:pt x="107" y="418"/>
                </a:cubicBezTo>
                <a:cubicBezTo>
                  <a:pt x="83" y="418"/>
                  <a:pt x="60" y="418"/>
                  <a:pt x="36" y="417"/>
                </a:cubicBezTo>
                <a:cubicBezTo>
                  <a:pt x="30" y="417"/>
                  <a:pt x="29" y="419"/>
                  <a:pt x="29" y="424"/>
                </a:cubicBezTo>
                <a:cubicBezTo>
                  <a:pt x="29" y="472"/>
                  <a:pt x="29" y="519"/>
                  <a:pt x="29" y="567"/>
                </a:cubicBezTo>
                <a:cubicBezTo>
                  <a:pt x="29" y="569"/>
                  <a:pt x="29" y="571"/>
                  <a:pt x="29" y="573"/>
                </a:cubicBezTo>
                <a:cubicBezTo>
                  <a:pt x="58" y="573"/>
                  <a:pt x="85" y="573"/>
                  <a:pt x="113" y="573"/>
                </a:cubicBezTo>
                <a:cubicBezTo>
                  <a:pt x="113" y="521"/>
                  <a:pt x="113" y="470"/>
                  <a:pt x="113" y="418"/>
                </a:cubicBezTo>
                <a:close/>
                <a:moveTo>
                  <a:pt x="367" y="23"/>
                </a:moveTo>
                <a:cubicBezTo>
                  <a:pt x="367" y="26"/>
                  <a:pt x="367" y="28"/>
                  <a:pt x="367" y="30"/>
                </a:cubicBezTo>
                <a:cubicBezTo>
                  <a:pt x="367" y="49"/>
                  <a:pt x="368" y="67"/>
                  <a:pt x="367" y="85"/>
                </a:cubicBezTo>
                <a:cubicBezTo>
                  <a:pt x="367" y="90"/>
                  <a:pt x="369" y="92"/>
                  <a:pt x="373" y="94"/>
                </a:cubicBezTo>
                <a:cubicBezTo>
                  <a:pt x="405" y="111"/>
                  <a:pt x="431" y="136"/>
                  <a:pt x="451" y="167"/>
                </a:cubicBezTo>
                <a:cubicBezTo>
                  <a:pt x="451" y="168"/>
                  <a:pt x="452" y="169"/>
                  <a:pt x="454" y="171"/>
                </a:cubicBezTo>
                <a:cubicBezTo>
                  <a:pt x="454" y="170"/>
                  <a:pt x="454" y="169"/>
                  <a:pt x="454" y="169"/>
                </a:cubicBezTo>
                <a:cubicBezTo>
                  <a:pt x="454" y="122"/>
                  <a:pt x="454" y="75"/>
                  <a:pt x="454" y="28"/>
                </a:cubicBezTo>
                <a:cubicBezTo>
                  <a:pt x="454" y="24"/>
                  <a:pt x="453" y="23"/>
                  <a:pt x="449" y="23"/>
                </a:cubicBezTo>
                <a:cubicBezTo>
                  <a:pt x="436" y="24"/>
                  <a:pt x="423" y="23"/>
                  <a:pt x="409" y="23"/>
                </a:cubicBezTo>
                <a:cubicBezTo>
                  <a:pt x="396" y="23"/>
                  <a:pt x="382" y="23"/>
                  <a:pt x="367" y="23"/>
                </a:cubicBezTo>
                <a:close/>
                <a:moveTo>
                  <a:pt x="339" y="464"/>
                </a:moveTo>
                <a:cubicBezTo>
                  <a:pt x="311" y="472"/>
                  <a:pt x="283" y="475"/>
                  <a:pt x="255" y="472"/>
                </a:cubicBezTo>
                <a:cubicBezTo>
                  <a:pt x="254" y="474"/>
                  <a:pt x="254" y="475"/>
                  <a:pt x="254" y="476"/>
                </a:cubicBezTo>
                <a:cubicBezTo>
                  <a:pt x="254" y="499"/>
                  <a:pt x="254" y="522"/>
                  <a:pt x="254" y="545"/>
                </a:cubicBezTo>
                <a:cubicBezTo>
                  <a:pt x="254" y="549"/>
                  <a:pt x="256" y="550"/>
                  <a:pt x="260" y="550"/>
                </a:cubicBezTo>
                <a:cubicBezTo>
                  <a:pt x="285" y="550"/>
                  <a:pt x="309" y="550"/>
                  <a:pt x="334" y="550"/>
                </a:cubicBezTo>
                <a:cubicBezTo>
                  <a:pt x="336" y="550"/>
                  <a:pt x="337" y="550"/>
                  <a:pt x="339" y="550"/>
                </a:cubicBezTo>
                <a:cubicBezTo>
                  <a:pt x="339" y="521"/>
                  <a:pt x="339" y="493"/>
                  <a:pt x="339" y="464"/>
                </a:cubicBezTo>
                <a:close/>
                <a:moveTo>
                  <a:pt x="143" y="420"/>
                </a:moveTo>
                <a:cubicBezTo>
                  <a:pt x="143" y="451"/>
                  <a:pt x="143" y="480"/>
                  <a:pt x="143" y="510"/>
                </a:cubicBezTo>
                <a:cubicBezTo>
                  <a:pt x="170" y="510"/>
                  <a:pt x="196" y="510"/>
                  <a:pt x="223" y="510"/>
                </a:cubicBezTo>
                <a:cubicBezTo>
                  <a:pt x="226" y="510"/>
                  <a:pt x="227" y="508"/>
                  <a:pt x="227" y="505"/>
                </a:cubicBezTo>
                <a:cubicBezTo>
                  <a:pt x="227" y="494"/>
                  <a:pt x="226" y="483"/>
                  <a:pt x="227" y="472"/>
                </a:cubicBezTo>
                <a:cubicBezTo>
                  <a:pt x="227" y="468"/>
                  <a:pt x="225" y="466"/>
                  <a:pt x="221" y="464"/>
                </a:cubicBezTo>
                <a:cubicBezTo>
                  <a:pt x="194" y="456"/>
                  <a:pt x="170" y="443"/>
                  <a:pt x="148" y="425"/>
                </a:cubicBezTo>
                <a:cubicBezTo>
                  <a:pt x="146" y="423"/>
                  <a:pt x="145" y="422"/>
                  <a:pt x="143" y="420"/>
                </a:cubicBezTo>
                <a:close/>
                <a:moveTo>
                  <a:pt x="367" y="496"/>
                </a:moveTo>
                <a:cubicBezTo>
                  <a:pt x="396" y="496"/>
                  <a:pt x="423" y="496"/>
                  <a:pt x="451" y="496"/>
                </a:cubicBezTo>
                <a:cubicBezTo>
                  <a:pt x="452" y="496"/>
                  <a:pt x="454" y="493"/>
                  <a:pt x="454" y="492"/>
                </a:cubicBezTo>
                <a:cubicBezTo>
                  <a:pt x="455" y="485"/>
                  <a:pt x="454" y="479"/>
                  <a:pt x="455" y="472"/>
                </a:cubicBezTo>
                <a:cubicBezTo>
                  <a:pt x="456" y="462"/>
                  <a:pt x="453" y="454"/>
                  <a:pt x="443" y="449"/>
                </a:cubicBezTo>
                <a:cubicBezTo>
                  <a:pt x="439" y="446"/>
                  <a:pt x="436" y="443"/>
                  <a:pt x="433" y="440"/>
                </a:cubicBezTo>
                <a:cubicBezTo>
                  <a:pt x="426" y="435"/>
                  <a:pt x="418" y="429"/>
                  <a:pt x="412" y="424"/>
                </a:cubicBezTo>
                <a:cubicBezTo>
                  <a:pt x="398" y="434"/>
                  <a:pt x="384" y="442"/>
                  <a:pt x="370" y="451"/>
                </a:cubicBezTo>
                <a:cubicBezTo>
                  <a:pt x="369" y="452"/>
                  <a:pt x="368" y="454"/>
                  <a:pt x="368" y="455"/>
                </a:cubicBezTo>
                <a:cubicBezTo>
                  <a:pt x="367" y="468"/>
                  <a:pt x="367" y="482"/>
                  <a:pt x="367" y="496"/>
                </a:cubicBezTo>
                <a:close/>
                <a:moveTo>
                  <a:pt x="431" y="403"/>
                </a:moveTo>
                <a:cubicBezTo>
                  <a:pt x="472" y="436"/>
                  <a:pt x="513" y="469"/>
                  <a:pt x="554" y="502"/>
                </a:cubicBezTo>
                <a:cubicBezTo>
                  <a:pt x="560" y="494"/>
                  <a:pt x="565" y="486"/>
                  <a:pt x="571" y="478"/>
                </a:cubicBezTo>
                <a:cubicBezTo>
                  <a:pt x="530" y="445"/>
                  <a:pt x="490" y="413"/>
                  <a:pt x="449" y="380"/>
                </a:cubicBezTo>
                <a:cubicBezTo>
                  <a:pt x="443" y="388"/>
                  <a:pt x="437" y="395"/>
                  <a:pt x="431" y="403"/>
                </a:cubicBezTo>
                <a:close/>
                <a:moveTo>
                  <a:pt x="226" y="372"/>
                </a:moveTo>
                <a:cubicBezTo>
                  <a:pt x="198" y="372"/>
                  <a:pt x="170" y="372"/>
                  <a:pt x="141" y="372"/>
                </a:cubicBezTo>
                <a:cubicBezTo>
                  <a:pt x="142" y="376"/>
                  <a:pt x="143" y="379"/>
                  <a:pt x="145" y="381"/>
                </a:cubicBezTo>
                <a:cubicBezTo>
                  <a:pt x="165" y="406"/>
                  <a:pt x="190" y="424"/>
                  <a:pt x="221" y="435"/>
                </a:cubicBezTo>
                <a:cubicBezTo>
                  <a:pt x="222" y="436"/>
                  <a:pt x="224" y="436"/>
                  <a:pt x="226" y="436"/>
                </a:cubicBezTo>
                <a:cubicBezTo>
                  <a:pt x="226" y="415"/>
                  <a:pt x="226" y="393"/>
                  <a:pt x="226" y="372"/>
                </a:cubicBezTo>
                <a:close/>
              </a:path>
            </a:pathLst>
          </a:custGeom>
          <a:solidFill>
            <a:srgbClr val="1F1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E96A1CEF-9744-45BE-BDD4-15359541BE6E}"/>
              </a:ext>
            </a:extLst>
          </p:cNvPr>
          <p:cNvGrpSpPr/>
          <p:nvPr/>
        </p:nvGrpSpPr>
        <p:grpSpPr>
          <a:xfrm>
            <a:off x="3979539" y="1173328"/>
            <a:ext cx="1236883" cy="1606220"/>
            <a:chOff x="10733088" y="265113"/>
            <a:chExt cx="1477963" cy="1919288"/>
          </a:xfrm>
        </p:grpSpPr>
        <p:sp>
          <p:nvSpPr>
            <p:cNvPr id="12" name="Freeform 6">
              <a:extLst>
                <a:ext uri="{FF2B5EF4-FFF2-40B4-BE49-F238E27FC236}">
                  <a16:creationId xmlns:a16="http://schemas.microsoft.com/office/drawing/2014/main" id="{F44B9672-1F0C-4AD8-BE1E-8B30A4CE6863}"/>
                </a:ext>
              </a:extLst>
            </p:cNvPr>
            <p:cNvSpPr>
              <a:spLocks noEditPoints="1"/>
            </p:cNvSpPr>
            <p:nvPr/>
          </p:nvSpPr>
          <p:spPr bwMode="auto">
            <a:xfrm>
              <a:off x="10733088" y="265113"/>
              <a:ext cx="1477963" cy="1612900"/>
            </a:xfrm>
            <a:custGeom>
              <a:avLst/>
              <a:gdLst>
                <a:gd name="T0" fmla="*/ 256 w 465"/>
                <a:gd name="T1" fmla="*/ 3 h 507"/>
                <a:gd name="T2" fmla="*/ 438 w 465"/>
                <a:gd name="T3" fmla="*/ 321 h 507"/>
                <a:gd name="T4" fmla="*/ 330 w 465"/>
                <a:gd name="T5" fmla="*/ 482 h 507"/>
                <a:gd name="T6" fmla="*/ 337 w 465"/>
                <a:gd name="T7" fmla="*/ 498 h 507"/>
                <a:gd name="T8" fmla="*/ 322 w 465"/>
                <a:gd name="T9" fmla="*/ 507 h 507"/>
                <a:gd name="T10" fmla="*/ 121 w 465"/>
                <a:gd name="T11" fmla="*/ 488 h 507"/>
                <a:gd name="T12" fmla="*/ 114 w 465"/>
                <a:gd name="T13" fmla="*/ 463 h 507"/>
                <a:gd name="T14" fmla="*/ 2 w 465"/>
                <a:gd name="T15" fmla="*/ 239 h 507"/>
                <a:gd name="T16" fmla="*/ 199 w 465"/>
                <a:gd name="T17" fmla="*/ 3 h 507"/>
                <a:gd name="T18" fmla="*/ 226 w 465"/>
                <a:gd name="T19" fmla="*/ 0 h 507"/>
                <a:gd name="T20" fmla="*/ 308 w 465"/>
                <a:gd name="T21" fmla="*/ 463 h 507"/>
                <a:gd name="T22" fmla="*/ 324 w 465"/>
                <a:gd name="T23" fmla="*/ 446 h 507"/>
                <a:gd name="T24" fmla="*/ 420 w 465"/>
                <a:gd name="T25" fmla="*/ 162 h 507"/>
                <a:gd name="T26" fmla="*/ 54 w 465"/>
                <a:gd name="T27" fmla="*/ 131 h 507"/>
                <a:gd name="T28" fmla="*/ 57 w 465"/>
                <a:gd name="T29" fmla="*/ 329 h 507"/>
                <a:gd name="T30" fmla="*/ 158 w 465"/>
                <a:gd name="T31" fmla="*/ 471 h 507"/>
                <a:gd name="T32" fmla="*/ 121 w 465"/>
                <a:gd name="T33" fmla="*/ 310 h 507"/>
                <a:gd name="T34" fmla="*/ 241 w 465"/>
                <a:gd name="T35" fmla="*/ 240 h 507"/>
                <a:gd name="T36" fmla="*/ 340 w 465"/>
                <a:gd name="T37" fmla="*/ 280 h 507"/>
                <a:gd name="T38" fmla="*/ 320 w 465"/>
                <a:gd name="T39" fmla="*/ 417 h 507"/>
                <a:gd name="T40" fmla="*/ 255 w 465"/>
                <a:gd name="T41" fmla="*/ 307 h 507"/>
                <a:gd name="T42" fmla="*/ 254 w 465"/>
                <a:gd name="T43" fmla="*/ 299 h 507"/>
                <a:gd name="T44" fmla="*/ 227 w 465"/>
                <a:gd name="T45" fmla="*/ 270 h 507"/>
                <a:gd name="T46" fmla="*/ 212 w 465"/>
                <a:gd name="T47" fmla="*/ 348 h 507"/>
                <a:gd name="T48" fmla="*/ 229 w 465"/>
                <a:gd name="T49" fmla="*/ 476 h 507"/>
                <a:gd name="T50" fmla="*/ 234 w 465"/>
                <a:gd name="T51" fmla="*/ 476 h 507"/>
                <a:gd name="T52" fmla="*/ 245 w 465"/>
                <a:gd name="T53" fmla="*/ 399 h 507"/>
                <a:gd name="T54" fmla="*/ 190 w 465"/>
                <a:gd name="T55" fmla="*/ 267 h 507"/>
                <a:gd name="T56" fmla="*/ 154 w 465"/>
                <a:gd name="T57" fmla="*/ 343 h 507"/>
                <a:gd name="T58" fmla="*/ 194 w 465"/>
                <a:gd name="T59" fmla="*/ 480 h 507"/>
                <a:gd name="T60" fmla="*/ 196 w 465"/>
                <a:gd name="T61" fmla="*/ 441 h 507"/>
                <a:gd name="T62" fmla="*/ 190 w 465"/>
                <a:gd name="T63" fmla="*/ 267 h 507"/>
                <a:gd name="T64" fmla="*/ 281 w 465"/>
                <a:gd name="T65" fmla="*/ 319 h 507"/>
                <a:gd name="T66" fmla="*/ 266 w 465"/>
                <a:gd name="T67" fmla="*/ 446 h 507"/>
                <a:gd name="T68" fmla="*/ 277 w 465"/>
                <a:gd name="T69" fmla="*/ 470 h 507"/>
                <a:gd name="T70" fmla="*/ 315 w 465"/>
                <a:gd name="T71" fmla="*/ 300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07">
                  <a:moveTo>
                    <a:pt x="235" y="0"/>
                  </a:moveTo>
                  <a:cubicBezTo>
                    <a:pt x="242" y="1"/>
                    <a:pt x="249" y="2"/>
                    <a:pt x="256" y="3"/>
                  </a:cubicBezTo>
                  <a:cubicBezTo>
                    <a:pt x="355" y="14"/>
                    <a:pt x="430" y="82"/>
                    <a:pt x="453" y="178"/>
                  </a:cubicBezTo>
                  <a:cubicBezTo>
                    <a:pt x="465" y="227"/>
                    <a:pt x="458" y="275"/>
                    <a:pt x="438" y="321"/>
                  </a:cubicBezTo>
                  <a:cubicBezTo>
                    <a:pt x="415" y="372"/>
                    <a:pt x="384" y="418"/>
                    <a:pt x="348" y="461"/>
                  </a:cubicBezTo>
                  <a:cubicBezTo>
                    <a:pt x="343" y="467"/>
                    <a:pt x="337" y="474"/>
                    <a:pt x="330" y="482"/>
                  </a:cubicBezTo>
                  <a:cubicBezTo>
                    <a:pt x="331" y="482"/>
                    <a:pt x="333" y="483"/>
                    <a:pt x="334" y="484"/>
                  </a:cubicBezTo>
                  <a:cubicBezTo>
                    <a:pt x="338" y="488"/>
                    <a:pt x="339" y="493"/>
                    <a:pt x="337" y="498"/>
                  </a:cubicBezTo>
                  <a:cubicBezTo>
                    <a:pt x="335" y="504"/>
                    <a:pt x="331" y="507"/>
                    <a:pt x="325" y="507"/>
                  </a:cubicBezTo>
                  <a:cubicBezTo>
                    <a:pt x="324" y="507"/>
                    <a:pt x="323" y="507"/>
                    <a:pt x="322" y="507"/>
                  </a:cubicBezTo>
                  <a:cubicBezTo>
                    <a:pt x="260" y="507"/>
                    <a:pt x="197" y="507"/>
                    <a:pt x="135" y="507"/>
                  </a:cubicBezTo>
                  <a:cubicBezTo>
                    <a:pt x="123" y="507"/>
                    <a:pt x="116" y="498"/>
                    <a:pt x="121" y="488"/>
                  </a:cubicBezTo>
                  <a:cubicBezTo>
                    <a:pt x="122" y="485"/>
                    <a:pt x="125" y="483"/>
                    <a:pt x="128" y="480"/>
                  </a:cubicBezTo>
                  <a:cubicBezTo>
                    <a:pt x="124" y="475"/>
                    <a:pt x="119" y="469"/>
                    <a:pt x="114" y="463"/>
                  </a:cubicBezTo>
                  <a:cubicBezTo>
                    <a:pt x="81" y="422"/>
                    <a:pt x="51" y="379"/>
                    <a:pt x="28" y="331"/>
                  </a:cubicBezTo>
                  <a:cubicBezTo>
                    <a:pt x="15" y="302"/>
                    <a:pt x="4" y="271"/>
                    <a:pt x="2" y="239"/>
                  </a:cubicBezTo>
                  <a:cubicBezTo>
                    <a:pt x="0" y="198"/>
                    <a:pt x="8" y="159"/>
                    <a:pt x="28" y="123"/>
                  </a:cubicBezTo>
                  <a:cubicBezTo>
                    <a:pt x="65" y="55"/>
                    <a:pt x="122" y="15"/>
                    <a:pt x="199" y="3"/>
                  </a:cubicBezTo>
                  <a:cubicBezTo>
                    <a:pt x="206" y="2"/>
                    <a:pt x="213" y="2"/>
                    <a:pt x="220" y="1"/>
                  </a:cubicBezTo>
                  <a:cubicBezTo>
                    <a:pt x="222" y="1"/>
                    <a:pt x="224" y="1"/>
                    <a:pt x="226" y="0"/>
                  </a:cubicBezTo>
                  <a:cubicBezTo>
                    <a:pt x="229" y="0"/>
                    <a:pt x="232" y="0"/>
                    <a:pt x="235" y="0"/>
                  </a:cubicBezTo>
                  <a:close/>
                  <a:moveTo>
                    <a:pt x="308" y="463"/>
                  </a:moveTo>
                  <a:cubicBezTo>
                    <a:pt x="308" y="463"/>
                    <a:pt x="309" y="463"/>
                    <a:pt x="309" y="464"/>
                  </a:cubicBezTo>
                  <a:cubicBezTo>
                    <a:pt x="314" y="458"/>
                    <a:pt x="319" y="452"/>
                    <a:pt x="324" y="446"/>
                  </a:cubicBezTo>
                  <a:cubicBezTo>
                    <a:pt x="359" y="405"/>
                    <a:pt x="389" y="362"/>
                    <a:pt x="411" y="313"/>
                  </a:cubicBezTo>
                  <a:cubicBezTo>
                    <a:pt x="434" y="263"/>
                    <a:pt x="438" y="213"/>
                    <a:pt x="420" y="162"/>
                  </a:cubicBezTo>
                  <a:cubicBezTo>
                    <a:pt x="389" y="73"/>
                    <a:pt x="304" y="19"/>
                    <a:pt x="210" y="29"/>
                  </a:cubicBezTo>
                  <a:cubicBezTo>
                    <a:pt x="141" y="37"/>
                    <a:pt x="89" y="71"/>
                    <a:pt x="54" y="131"/>
                  </a:cubicBezTo>
                  <a:cubicBezTo>
                    <a:pt x="34" y="167"/>
                    <a:pt x="26" y="205"/>
                    <a:pt x="31" y="246"/>
                  </a:cubicBezTo>
                  <a:cubicBezTo>
                    <a:pt x="34" y="275"/>
                    <a:pt x="44" y="303"/>
                    <a:pt x="57" y="329"/>
                  </a:cubicBezTo>
                  <a:cubicBezTo>
                    <a:pt x="83" y="380"/>
                    <a:pt x="117" y="425"/>
                    <a:pt x="154" y="468"/>
                  </a:cubicBezTo>
                  <a:cubicBezTo>
                    <a:pt x="155" y="468"/>
                    <a:pt x="156" y="469"/>
                    <a:pt x="158" y="471"/>
                  </a:cubicBezTo>
                  <a:cubicBezTo>
                    <a:pt x="156" y="463"/>
                    <a:pt x="154" y="457"/>
                    <a:pt x="152" y="450"/>
                  </a:cubicBezTo>
                  <a:cubicBezTo>
                    <a:pt x="139" y="404"/>
                    <a:pt x="126" y="358"/>
                    <a:pt x="121" y="310"/>
                  </a:cubicBezTo>
                  <a:cubicBezTo>
                    <a:pt x="116" y="268"/>
                    <a:pt x="141" y="239"/>
                    <a:pt x="183" y="239"/>
                  </a:cubicBezTo>
                  <a:cubicBezTo>
                    <a:pt x="202" y="239"/>
                    <a:pt x="222" y="240"/>
                    <a:pt x="241" y="240"/>
                  </a:cubicBezTo>
                  <a:cubicBezTo>
                    <a:pt x="257" y="240"/>
                    <a:pt x="273" y="240"/>
                    <a:pt x="289" y="240"/>
                  </a:cubicBezTo>
                  <a:cubicBezTo>
                    <a:pt x="313" y="241"/>
                    <a:pt x="333" y="258"/>
                    <a:pt x="340" y="280"/>
                  </a:cubicBezTo>
                  <a:cubicBezTo>
                    <a:pt x="344" y="294"/>
                    <a:pt x="344" y="308"/>
                    <a:pt x="341" y="322"/>
                  </a:cubicBezTo>
                  <a:cubicBezTo>
                    <a:pt x="335" y="354"/>
                    <a:pt x="327" y="386"/>
                    <a:pt x="320" y="417"/>
                  </a:cubicBezTo>
                  <a:cubicBezTo>
                    <a:pt x="317" y="433"/>
                    <a:pt x="312" y="448"/>
                    <a:pt x="308" y="463"/>
                  </a:cubicBezTo>
                  <a:close/>
                  <a:moveTo>
                    <a:pt x="255" y="307"/>
                  </a:moveTo>
                  <a:cubicBezTo>
                    <a:pt x="255" y="307"/>
                    <a:pt x="255" y="307"/>
                    <a:pt x="254" y="307"/>
                  </a:cubicBezTo>
                  <a:cubicBezTo>
                    <a:pt x="254" y="305"/>
                    <a:pt x="254" y="302"/>
                    <a:pt x="254" y="299"/>
                  </a:cubicBezTo>
                  <a:cubicBezTo>
                    <a:pt x="254" y="287"/>
                    <a:pt x="250" y="276"/>
                    <a:pt x="239" y="270"/>
                  </a:cubicBezTo>
                  <a:cubicBezTo>
                    <a:pt x="236" y="269"/>
                    <a:pt x="231" y="269"/>
                    <a:pt x="227" y="270"/>
                  </a:cubicBezTo>
                  <a:cubicBezTo>
                    <a:pt x="215" y="275"/>
                    <a:pt x="209" y="285"/>
                    <a:pt x="209" y="298"/>
                  </a:cubicBezTo>
                  <a:cubicBezTo>
                    <a:pt x="209" y="314"/>
                    <a:pt x="210" y="331"/>
                    <a:pt x="212" y="348"/>
                  </a:cubicBezTo>
                  <a:cubicBezTo>
                    <a:pt x="215" y="379"/>
                    <a:pt x="220" y="409"/>
                    <a:pt x="223" y="440"/>
                  </a:cubicBezTo>
                  <a:cubicBezTo>
                    <a:pt x="225" y="452"/>
                    <a:pt x="227" y="464"/>
                    <a:pt x="229" y="476"/>
                  </a:cubicBezTo>
                  <a:cubicBezTo>
                    <a:pt x="229" y="477"/>
                    <a:pt x="230" y="479"/>
                    <a:pt x="231" y="480"/>
                  </a:cubicBezTo>
                  <a:cubicBezTo>
                    <a:pt x="232" y="479"/>
                    <a:pt x="233" y="477"/>
                    <a:pt x="234" y="476"/>
                  </a:cubicBezTo>
                  <a:cubicBezTo>
                    <a:pt x="235" y="475"/>
                    <a:pt x="235" y="474"/>
                    <a:pt x="235" y="473"/>
                  </a:cubicBezTo>
                  <a:cubicBezTo>
                    <a:pt x="238" y="449"/>
                    <a:pt x="242" y="424"/>
                    <a:pt x="245" y="399"/>
                  </a:cubicBezTo>
                  <a:cubicBezTo>
                    <a:pt x="249" y="369"/>
                    <a:pt x="252" y="338"/>
                    <a:pt x="255" y="307"/>
                  </a:cubicBezTo>
                  <a:close/>
                  <a:moveTo>
                    <a:pt x="190" y="267"/>
                  </a:moveTo>
                  <a:cubicBezTo>
                    <a:pt x="162" y="263"/>
                    <a:pt x="147" y="276"/>
                    <a:pt x="148" y="303"/>
                  </a:cubicBezTo>
                  <a:cubicBezTo>
                    <a:pt x="148" y="317"/>
                    <a:pt x="150" y="330"/>
                    <a:pt x="154" y="343"/>
                  </a:cubicBezTo>
                  <a:cubicBezTo>
                    <a:pt x="165" y="387"/>
                    <a:pt x="177" y="432"/>
                    <a:pt x="188" y="476"/>
                  </a:cubicBezTo>
                  <a:cubicBezTo>
                    <a:pt x="189" y="479"/>
                    <a:pt x="190" y="480"/>
                    <a:pt x="194" y="480"/>
                  </a:cubicBezTo>
                  <a:cubicBezTo>
                    <a:pt x="196" y="480"/>
                    <a:pt x="199" y="480"/>
                    <a:pt x="202" y="480"/>
                  </a:cubicBezTo>
                  <a:cubicBezTo>
                    <a:pt x="200" y="467"/>
                    <a:pt x="198" y="454"/>
                    <a:pt x="196" y="441"/>
                  </a:cubicBezTo>
                  <a:cubicBezTo>
                    <a:pt x="192" y="406"/>
                    <a:pt x="187" y="371"/>
                    <a:pt x="184" y="336"/>
                  </a:cubicBezTo>
                  <a:cubicBezTo>
                    <a:pt x="181" y="313"/>
                    <a:pt x="177" y="289"/>
                    <a:pt x="190" y="267"/>
                  </a:cubicBezTo>
                  <a:close/>
                  <a:moveTo>
                    <a:pt x="274" y="268"/>
                  </a:moveTo>
                  <a:cubicBezTo>
                    <a:pt x="283" y="284"/>
                    <a:pt x="282" y="302"/>
                    <a:pt x="281" y="319"/>
                  </a:cubicBezTo>
                  <a:cubicBezTo>
                    <a:pt x="280" y="331"/>
                    <a:pt x="279" y="342"/>
                    <a:pt x="278" y="353"/>
                  </a:cubicBezTo>
                  <a:cubicBezTo>
                    <a:pt x="274" y="384"/>
                    <a:pt x="270" y="415"/>
                    <a:pt x="266" y="446"/>
                  </a:cubicBezTo>
                  <a:cubicBezTo>
                    <a:pt x="265" y="457"/>
                    <a:pt x="263" y="468"/>
                    <a:pt x="261" y="479"/>
                  </a:cubicBezTo>
                  <a:cubicBezTo>
                    <a:pt x="274" y="481"/>
                    <a:pt x="274" y="481"/>
                    <a:pt x="277" y="470"/>
                  </a:cubicBezTo>
                  <a:cubicBezTo>
                    <a:pt x="287" y="434"/>
                    <a:pt x="297" y="397"/>
                    <a:pt x="306" y="360"/>
                  </a:cubicBezTo>
                  <a:cubicBezTo>
                    <a:pt x="311" y="340"/>
                    <a:pt x="314" y="320"/>
                    <a:pt x="315" y="300"/>
                  </a:cubicBezTo>
                  <a:cubicBezTo>
                    <a:pt x="316" y="277"/>
                    <a:pt x="298" y="263"/>
                    <a:pt x="274" y="268"/>
                  </a:cubicBezTo>
                  <a:close/>
                </a:path>
              </a:pathLst>
            </a:custGeom>
            <a:solidFill>
              <a:srgbClr val="1F1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sp>
          <p:nvSpPr>
            <p:cNvPr id="13" name="Freeform 7">
              <a:extLst>
                <a:ext uri="{FF2B5EF4-FFF2-40B4-BE49-F238E27FC236}">
                  <a16:creationId xmlns:a16="http://schemas.microsoft.com/office/drawing/2014/main" id="{9D6D5BE3-C447-4B66-9676-8D454BA5321B}"/>
                </a:ext>
              </a:extLst>
            </p:cNvPr>
            <p:cNvSpPr>
              <a:spLocks/>
            </p:cNvSpPr>
            <p:nvPr/>
          </p:nvSpPr>
          <p:spPr bwMode="auto">
            <a:xfrm>
              <a:off x="11107738" y="1944688"/>
              <a:ext cx="700088" cy="85725"/>
            </a:xfrm>
            <a:custGeom>
              <a:avLst/>
              <a:gdLst>
                <a:gd name="T0" fmla="*/ 111 w 220"/>
                <a:gd name="T1" fmla="*/ 0 h 27"/>
                <a:gd name="T2" fmla="*/ 204 w 220"/>
                <a:gd name="T3" fmla="*/ 0 h 27"/>
                <a:gd name="T4" fmla="*/ 220 w 220"/>
                <a:gd name="T5" fmla="*/ 14 h 27"/>
                <a:gd name="T6" fmla="*/ 204 w 220"/>
                <a:gd name="T7" fmla="*/ 27 h 27"/>
                <a:gd name="T8" fmla="*/ 17 w 220"/>
                <a:gd name="T9" fmla="*/ 27 h 27"/>
                <a:gd name="T10" fmla="*/ 2 w 220"/>
                <a:gd name="T11" fmla="*/ 16 h 27"/>
                <a:gd name="T12" fmla="*/ 10 w 220"/>
                <a:gd name="T13" fmla="*/ 1 h 27"/>
                <a:gd name="T14" fmla="*/ 17 w 220"/>
                <a:gd name="T15" fmla="*/ 0 h 27"/>
                <a:gd name="T16" fmla="*/ 111 w 220"/>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7">
                  <a:moveTo>
                    <a:pt x="111" y="0"/>
                  </a:moveTo>
                  <a:cubicBezTo>
                    <a:pt x="142" y="0"/>
                    <a:pt x="173" y="0"/>
                    <a:pt x="204" y="0"/>
                  </a:cubicBezTo>
                  <a:cubicBezTo>
                    <a:pt x="214" y="0"/>
                    <a:pt x="220" y="5"/>
                    <a:pt x="220" y="14"/>
                  </a:cubicBezTo>
                  <a:cubicBezTo>
                    <a:pt x="220" y="22"/>
                    <a:pt x="214" y="27"/>
                    <a:pt x="204" y="27"/>
                  </a:cubicBezTo>
                  <a:cubicBezTo>
                    <a:pt x="142" y="27"/>
                    <a:pt x="79" y="27"/>
                    <a:pt x="17" y="27"/>
                  </a:cubicBezTo>
                  <a:cubicBezTo>
                    <a:pt x="8" y="27"/>
                    <a:pt x="3" y="23"/>
                    <a:pt x="2" y="16"/>
                  </a:cubicBezTo>
                  <a:cubicBezTo>
                    <a:pt x="0" y="10"/>
                    <a:pt x="4" y="3"/>
                    <a:pt x="10" y="1"/>
                  </a:cubicBezTo>
                  <a:cubicBezTo>
                    <a:pt x="12" y="0"/>
                    <a:pt x="15" y="0"/>
                    <a:pt x="17" y="0"/>
                  </a:cubicBezTo>
                  <a:cubicBezTo>
                    <a:pt x="48" y="0"/>
                    <a:pt x="80" y="0"/>
                    <a:pt x="111" y="0"/>
                  </a:cubicBezTo>
                  <a:close/>
                </a:path>
              </a:pathLst>
            </a:custGeom>
            <a:solidFill>
              <a:srgbClr val="1F1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sp>
          <p:nvSpPr>
            <p:cNvPr id="14" name="Freeform 8">
              <a:extLst>
                <a:ext uri="{FF2B5EF4-FFF2-40B4-BE49-F238E27FC236}">
                  <a16:creationId xmlns:a16="http://schemas.microsoft.com/office/drawing/2014/main" id="{BCAEC4A1-59C3-458B-B9DD-1420C9CF5DA6}"/>
                </a:ext>
              </a:extLst>
            </p:cNvPr>
            <p:cNvSpPr>
              <a:spLocks/>
            </p:cNvSpPr>
            <p:nvPr/>
          </p:nvSpPr>
          <p:spPr bwMode="auto">
            <a:xfrm>
              <a:off x="11185525" y="2097088"/>
              <a:ext cx="546100" cy="87313"/>
            </a:xfrm>
            <a:custGeom>
              <a:avLst/>
              <a:gdLst>
                <a:gd name="T0" fmla="*/ 86 w 172"/>
                <a:gd name="T1" fmla="*/ 27 h 27"/>
                <a:gd name="T2" fmla="*/ 15 w 172"/>
                <a:gd name="T3" fmla="*/ 27 h 27"/>
                <a:gd name="T4" fmla="*/ 3 w 172"/>
                <a:gd name="T5" fmla="*/ 20 h 27"/>
                <a:gd name="T6" fmla="*/ 4 w 172"/>
                <a:gd name="T7" fmla="*/ 6 h 27"/>
                <a:gd name="T8" fmla="*/ 15 w 172"/>
                <a:gd name="T9" fmla="*/ 0 h 27"/>
                <a:gd name="T10" fmla="*/ 159 w 172"/>
                <a:gd name="T11" fmla="*/ 0 h 27"/>
                <a:gd name="T12" fmla="*/ 172 w 172"/>
                <a:gd name="T13" fmla="*/ 13 h 27"/>
                <a:gd name="T14" fmla="*/ 158 w 172"/>
                <a:gd name="T15" fmla="*/ 27 h 27"/>
                <a:gd name="T16" fmla="*/ 86 w 17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7">
                  <a:moveTo>
                    <a:pt x="86" y="27"/>
                  </a:moveTo>
                  <a:cubicBezTo>
                    <a:pt x="63" y="27"/>
                    <a:pt x="39" y="27"/>
                    <a:pt x="15" y="27"/>
                  </a:cubicBezTo>
                  <a:cubicBezTo>
                    <a:pt x="10" y="27"/>
                    <a:pt x="5" y="25"/>
                    <a:pt x="3" y="20"/>
                  </a:cubicBezTo>
                  <a:cubicBezTo>
                    <a:pt x="0" y="15"/>
                    <a:pt x="0" y="10"/>
                    <a:pt x="4" y="6"/>
                  </a:cubicBezTo>
                  <a:cubicBezTo>
                    <a:pt x="7" y="3"/>
                    <a:pt x="11" y="0"/>
                    <a:pt x="15" y="0"/>
                  </a:cubicBezTo>
                  <a:cubicBezTo>
                    <a:pt x="63" y="0"/>
                    <a:pt x="111" y="0"/>
                    <a:pt x="159" y="0"/>
                  </a:cubicBezTo>
                  <a:cubicBezTo>
                    <a:pt x="167" y="0"/>
                    <a:pt x="172" y="6"/>
                    <a:pt x="172" y="13"/>
                  </a:cubicBezTo>
                  <a:cubicBezTo>
                    <a:pt x="172" y="21"/>
                    <a:pt x="167" y="27"/>
                    <a:pt x="158" y="27"/>
                  </a:cubicBezTo>
                  <a:cubicBezTo>
                    <a:pt x="134" y="27"/>
                    <a:pt x="110" y="27"/>
                    <a:pt x="86" y="27"/>
                  </a:cubicBezTo>
                  <a:close/>
                </a:path>
              </a:pathLst>
            </a:custGeom>
            <a:solidFill>
              <a:srgbClr val="1F1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grpSp>
      <p:sp>
        <p:nvSpPr>
          <p:cNvPr id="15" name="Freeform 10">
            <a:extLst>
              <a:ext uri="{FF2B5EF4-FFF2-40B4-BE49-F238E27FC236}">
                <a16:creationId xmlns:a16="http://schemas.microsoft.com/office/drawing/2014/main" id="{CA286F6A-1F52-479D-A45F-EFD7D1C673DF}"/>
              </a:ext>
            </a:extLst>
          </p:cNvPr>
          <p:cNvSpPr>
            <a:spLocks noEditPoints="1"/>
          </p:cNvSpPr>
          <p:nvPr/>
        </p:nvSpPr>
        <p:spPr bwMode="auto">
          <a:xfrm>
            <a:off x="972707" y="1224534"/>
            <a:ext cx="1294587" cy="1559621"/>
          </a:xfrm>
          <a:custGeom>
            <a:avLst/>
            <a:gdLst>
              <a:gd name="T0" fmla="*/ 354 w 501"/>
              <a:gd name="T1" fmla="*/ 63 h 603"/>
              <a:gd name="T2" fmla="*/ 402 w 501"/>
              <a:gd name="T3" fmla="*/ 85 h 603"/>
              <a:gd name="T4" fmla="*/ 420 w 501"/>
              <a:gd name="T5" fmla="*/ 173 h 603"/>
              <a:gd name="T6" fmla="*/ 501 w 501"/>
              <a:gd name="T7" fmla="*/ 216 h 603"/>
              <a:gd name="T8" fmla="*/ 385 w 501"/>
              <a:gd name="T9" fmla="*/ 542 h 603"/>
              <a:gd name="T10" fmla="*/ 370 w 501"/>
              <a:gd name="T11" fmla="*/ 603 h 603"/>
              <a:gd name="T12" fmla="*/ 122 w 501"/>
              <a:gd name="T13" fmla="*/ 546 h 603"/>
              <a:gd name="T14" fmla="*/ 0 w 501"/>
              <a:gd name="T15" fmla="*/ 509 h 603"/>
              <a:gd name="T16" fmla="*/ 85 w 501"/>
              <a:gd name="T17" fmla="*/ 178 h 603"/>
              <a:gd name="T18" fmla="*/ 81 w 501"/>
              <a:gd name="T19" fmla="*/ 91 h 603"/>
              <a:gd name="T20" fmla="*/ 145 w 501"/>
              <a:gd name="T21" fmla="*/ 67 h 603"/>
              <a:gd name="T22" fmla="*/ 207 w 501"/>
              <a:gd name="T23" fmla="*/ 0 h 603"/>
              <a:gd name="T24" fmla="*/ 234 w 501"/>
              <a:gd name="T25" fmla="*/ 30 h 603"/>
              <a:gd name="T26" fmla="*/ 293 w 501"/>
              <a:gd name="T27" fmla="*/ 0 h 603"/>
              <a:gd name="T28" fmla="*/ 474 w 501"/>
              <a:gd name="T29" fmla="*/ 215 h 603"/>
              <a:gd name="T30" fmla="*/ 419 w 501"/>
              <a:gd name="T31" fmla="*/ 217 h 603"/>
              <a:gd name="T32" fmla="*/ 401 w 501"/>
              <a:gd name="T33" fmla="*/ 305 h 603"/>
              <a:gd name="T34" fmla="*/ 354 w 501"/>
              <a:gd name="T35" fmla="*/ 330 h 603"/>
              <a:gd name="T36" fmla="*/ 279 w 501"/>
              <a:gd name="T37" fmla="*/ 380 h 603"/>
              <a:gd name="T38" fmla="*/ 228 w 501"/>
              <a:gd name="T39" fmla="*/ 364 h 603"/>
              <a:gd name="T40" fmla="*/ 140 w 501"/>
              <a:gd name="T41" fmla="*/ 347 h 603"/>
              <a:gd name="T42" fmla="*/ 115 w 501"/>
              <a:gd name="T43" fmla="*/ 299 h 603"/>
              <a:gd name="T44" fmla="*/ 65 w 501"/>
              <a:gd name="T45" fmla="*/ 224 h 603"/>
              <a:gd name="T46" fmla="*/ 36 w 501"/>
              <a:gd name="T47" fmla="*/ 209 h 603"/>
              <a:gd name="T48" fmla="*/ 474 w 501"/>
              <a:gd name="T49" fmla="*/ 452 h 603"/>
              <a:gd name="T50" fmla="*/ 316 w 501"/>
              <a:gd name="T51" fmla="*/ 214 h 603"/>
              <a:gd name="T52" fmla="*/ 118 w 501"/>
              <a:gd name="T53" fmla="*/ 209 h 603"/>
              <a:gd name="T54" fmla="*/ 88 w 501"/>
              <a:gd name="T55" fmla="*/ 244 h 603"/>
              <a:gd name="T56" fmla="*/ 171 w 501"/>
              <a:gd name="T57" fmla="*/ 309 h 603"/>
              <a:gd name="T58" fmla="*/ 201 w 501"/>
              <a:gd name="T59" fmla="*/ 358 h 603"/>
              <a:gd name="T60" fmla="*/ 293 w 501"/>
              <a:gd name="T61" fmla="*/ 341 h 603"/>
              <a:gd name="T62" fmla="*/ 329 w 501"/>
              <a:gd name="T63" fmla="*/ 309 h 603"/>
              <a:gd name="T64" fmla="*/ 413 w 501"/>
              <a:gd name="T65" fmla="*/ 245 h 603"/>
              <a:gd name="T66" fmla="*/ 388 w 501"/>
              <a:gd name="T67" fmla="*/ 209 h 603"/>
              <a:gd name="T68" fmla="*/ 275 w 501"/>
              <a:gd name="T69" fmla="*/ 58 h 603"/>
              <a:gd name="T70" fmla="*/ 170 w 501"/>
              <a:gd name="T71" fmla="*/ 45 h 603"/>
              <a:gd name="T72" fmla="*/ 116 w 501"/>
              <a:gd name="T73" fmla="*/ 121 h 603"/>
              <a:gd name="T74" fmla="*/ 105 w 501"/>
              <a:gd name="T75" fmla="*/ 153 h 603"/>
              <a:gd name="T76" fmla="*/ 179 w 501"/>
              <a:gd name="T77" fmla="*/ 181 h 603"/>
              <a:gd name="T78" fmla="*/ 323 w 501"/>
              <a:gd name="T79" fmla="*/ 181 h 603"/>
              <a:gd name="T80" fmla="*/ 397 w 501"/>
              <a:gd name="T81" fmla="*/ 152 h 603"/>
              <a:gd name="T82" fmla="*/ 365 w 501"/>
              <a:gd name="T83" fmla="*/ 116 h 603"/>
              <a:gd name="T84" fmla="*/ 301 w 501"/>
              <a:gd name="T85" fmla="*/ 33 h 603"/>
              <a:gd name="T86" fmla="*/ 347 w 501"/>
              <a:gd name="T87" fmla="*/ 515 h 603"/>
              <a:gd name="T88" fmla="*/ 466 w 501"/>
              <a:gd name="T89" fmla="*/ 479 h 603"/>
              <a:gd name="T90" fmla="*/ 351 w 501"/>
              <a:gd name="T91" fmla="*/ 549 h 603"/>
              <a:gd name="T92" fmla="*/ 151 w 501"/>
              <a:gd name="T93" fmla="*/ 545 h 603"/>
              <a:gd name="T94" fmla="*/ 254 w 501"/>
              <a:gd name="T95" fmla="*/ 236 h 603"/>
              <a:gd name="T96" fmla="*/ 253 w 501"/>
              <a:gd name="T97" fmla="*/ 15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1" h="603">
                <a:moveTo>
                  <a:pt x="293" y="0"/>
                </a:moveTo>
                <a:cubicBezTo>
                  <a:pt x="312" y="8"/>
                  <a:pt x="332" y="16"/>
                  <a:pt x="352" y="24"/>
                </a:cubicBezTo>
                <a:cubicBezTo>
                  <a:pt x="362" y="28"/>
                  <a:pt x="364" y="35"/>
                  <a:pt x="360" y="45"/>
                </a:cubicBezTo>
                <a:cubicBezTo>
                  <a:pt x="358" y="51"/>
                  <a:pt x="353" y="58"/>
                  <a:pt x="354" y="63"/>
                </a:cubicBezTo>
                <a:cubicBezTo>
                  <a:pt x="355" y="68"/>
                  <a:pt x="362" y="72"/>
                  <a:pt x="367" y="77"/>
                </a:cubicBezTo>
                <a:cubicBezTo>
                  <a:pt x="371" y="81"/>
                  <a:pt x="375" y="85"/>
                  <a:pt x="378" y="89"/>
                </a:cubicBezTo>
                <a:cubicBezTo>
                  <a:pt x="380" y="92"/>
                  <a:pt x="383" y="93"/>
                  <a:pt x="386" y="91"/>
                </a:cubicBezTo>
                <a:cubicBezTo>
                  <a:pt x="391" y="89"/>
                  <a:pt x="396" y="87"/>
                  <a:pt x="402" y="85"/>
                </a:cubicBezTo>
                <a:cubicBezTo>
                  <a:pt x="410" y="81"/>
                  <a:pt x="417" y="84"/>
                  <a:pt x="420" y="92"/>
                </a:cubicBezTo>
                <a:cubicBezTo>
                  <a:pt x="428" y="111"/>
                  <a:pt x="436" y="129"/>
                  <a:pt x="443" y="147"/>
                </a:cubicBezTo>
                <a:cubicBezTo>
                  <a:pt x="447" y="156"/>
                  <a:pt x="444" y="162"/>
                  <a:pt x="436" y="166"/>
                </a:cubicBezTo>
                <a:cubicBezTo>
                  <a:pt x="430" y="168"/>
                  <a:pt x="425" y="170"/>
                  <a:pt x="420" y="173"/>
                </a:cubicBezTo>
                <a:cubicBezTo>
                  <a:pt x="418" y="174"/>
                  <a:pt x="417" y="177"/>
                  <a:pt x="416" y="178"/>
                </a:cubicBezTo>
                <a:cubicBezTo>
                  <a:pt x="417" y="179"/>
                  <a:pt x="419" y="181"/>
                  <a:pt x="421" y="181"/>
                </a:cubicBezTo>
                <a:cubicBezTo>
                  <a:pt x="436" y="181"/>
                  <a:pt x="451" y="181"/>
                  <a:pt x="466" y="181"/>
                </a:cubicBezTo>
                <a:cubicBezTo>
                  <a:pt x="488" y="181"/>
                  <a:pt x="501" y="194"/>
                  <a:pt x="501" y="216"/>
                </a:cubicBezTo>
                <a:cubicBezTo>
                  <a:pt x="501" y="294"/>
                  <a:pt x="501" y="373"/>
                  <a:pt x="501" y="451"/>
                </a:cubicBezTo>
                <a:cubicBezTo>
                  <a:pt x="501" y="471"/>
                  <a:pt x="501" y="490"/>
                  <a:pt x="501" y="509"/>
                </a:cubicBezTo>
                <a:cubicBezTo>
                  <a:pt x="501" y="529"/>
                  <a:pt x="487" y="542"/>
                  <a:pt x="468" y="542"/>
                </a:cubicBezTo>
                <a:cubicBezTo>
                  <a:pt x="440" y="542"/>
                  <a:pt x="412" y="542"/>
                  <a:pt x="385" y="542"/>
                </a:cubicBezTo>
                <a:cubicBezTo>
                  <a:pt x="382" y="542"/>
                  <a:pt x="380" y="542"/>
                  <a:pt x="377" y="542"/>
                </a:cubicBezTo>
                <a:cubicBezTo>
                  <a:pt x="379" y="554"/>
                  <a:pt x="381" y="564"/>
                  <a:pt x="383" y="575"/>
                </a:cubicBezTo>
                <a:cubicBezTo>
                  <a:pt x="384" y="578"/>
                  <a:pt x="385" y="582"/>
                  <a:pt x="385" y="586"/>
                </a:cubicBezTo>
                <a:cubicBezTo>
                  <a:pt x="387" y="597"/>
                  <a:pt x="382" y="603"/>
                  <a:pt x="370" y="603"/>
                </a:cubicBezTo>
                <a:cubicBezTo>
                  <a:pt x="299" y="603"/>
                  <a:pt x="227" y="603"/>
                  <a:pt x="155" y="603"/>
                </a:cubicBezTo>
                <a:cubicBezTo>
                  <a:pt x="147" y="603"/>
                  <a:pt x="138" y="603"/>
                  <a:pt x="130" y="603"/>
                </a:cubicBezTo>
                <a:cubicBezTo>
                  <a:pt x="119" y="603"/>
                  <a:pt x="113" y="596"/>
                  <a:pt x="115" y="585"/>
                </a:cubicBezTo>
                <a:cubicBezTo>
                  <a:pt x="117" y="572"/>
                  <a:pt x="120" y="559"/>
                  <a:pt x="122" y="546"/>
                </a:cubicBezTo>
                <a:cubicBezTo>
                  <a:pt x="123" y="545"/>
                  <a:pt x="123" y="544"/>
                  <a:pt x="123" y="542"/>
                </a:cubicBezTo>
                <a:cubicBezTo>
                  <a:pt x="120" y="542"/>
                  <a:pt x="118" y="542"/>
                  <a:pt x="116" y="542"/>
                </a:cubicBezTo>
                <a:cubicBezTo>
                  <a:pt x="88" y="542"/>
                  <a:pt x="61" y="542"/>
                  <a:pt x="34" y="542"/>
                </a:cubicBezTo>
                <a:cubicBezTo>
                  <a:pt x="13" y="542"/>
                  <a:pt x="0" y="529"/>
                  <a:pt x="0" y="509"/>
                </a:cubicBezTo>
                <a:cubicBezTo>
                  <a:pt x="0" y="411"/>
                  <a:pt x="0" y="313"/>
                  <a:pt x="0" y="215"/>
                </a:cubicBezTo>
                <a:cubicBezTo>
                  <a:pt x="0" y="195"/>
                  <a:pt x="13" y="181"/>
                  <a:pt x="34" y="181"/>
                </a:cubicBezTo>
                <a:cubicBezTo>
                  <a:pt x="49" y="181"/>
                  <a:pt x="64" y="181"/>
                  <a:pt x="80" y="181"/>
                </a:cubicBezTo>
                <a:cubicBezTo>
                  <a:pt x="82" y="181"/>
                  <a:pt x="84" y="180"/>
                  <a:pt x="85" y="178"/>
                </a:cubicBezTo>
                <a:cubicBezTo>
                  <a:pt x="87" y="175"/>
                  <a:pt x="84" y="174"/>
                  <a:pt x="81" y="173"/>
                </a:cubicBezTo>
                <a:cubicBezTo>
                  <a:pt x="76" y="171"/>
                  <a:pt x="71" y="168"/>
                  <a:pt x="65" y="166"/>
                </a:cubicBezTo>
                <a:cubicBezTo>
                  <a:pt x="57" y="163"/>
                  <a:pt x="54" y="156"/>
                  <a:pt x="57" y="148"/>
                </a:cubicBezTo>
                <a:cubicBezTo>
                  <a:pt x="65" y="129"/>
                  <a:pt x="73" y="110"/>
                  <a:pt x="81" y="91"/>
                </a:cubicBezTo>
                <a:cubicBezTo>
                  <a:pt x="84" y="84"/>
                  <a:pt x="91" y="82"/>
                  <a:pt x="98" y="84"/>
                </a:cubicBezTo>
                <a:cubicBezTo>
                  <a:pt x="104" y="87"/>
                  <a:pt x="110" y="89"/>
                  <a:pt x="116" y="91"/>
                </a:cubicBezTo>
                <a:cubicBezTo>
                  <a:pt x="117" y="92"/>
                  <a:pt x="120" y="91"/>
                  <a:pt x="122" y="90"/>
                </a:cubicBezTo>
                <a:cubicBezTo>
                  <a:pt x="130" y="82"/>
                  <a:pt x="137" y="74"/>
                  <a:pt x="145" y="67"/>
                </a:cubicBezTo>
                <a:cubicBezTo>
                  <a:pt x="147" y="65"/>
                  <a:pt x="148" y="63"/>
                  <a:pt x="147" y="60"/>
                </a:cubicBezTo>
                <a:cubicBezTo>
                  <a:pt x="144" y="55"/>
                  <a:pt x="142" y="50"/>
                  <a:pt x="140" y="44"/>
                </a:cubicBezTo>
                <a:cubicBezTo>
                  <a:pt x="137" y="35"/>
                  <a:pt x="139" y="28"/>
                  <a:pt x="149" y="24"/>
                </a:cubicBezTo>
                <a:cubicBezTo>
                  <a:pt x="168" y="16"/>
                  <a:pt x="188" y="8"/>
                  <a:pt x="207" y="0"/>
                </a:cubicBezTo>
                <a:cubicBezTo>
                  <a:pt x="208" y="0"/>
                  <a:pt x="209" y="0"/>
                  <a:pt x="210" y="0"/>
                </a:cubicBezTo>
                <a:cubicBezTo>
                  <a:pt x="217" y="2"/>
                  <a:pt x="221" y="8"/>
                  <a:pt x="224" y="15"/>
                </a:cubicBezTo>
                <a:cubicBezTo>
                  <a:pt x="225" y="19"/>
                  <a:pt x="227" y="23"/>
                  <a:pt x="229" y="27"/>
                </a:cubicBezTo>
                <a:cubicBezTo>
                  <a:pt x="229" y="28"/>
                  <a:pt x="232" y="30"/>
                  <a:pt x="234" y="30"/>
                </a:cubicBezTo>
                <a:cubicBezTo>
                  <a:pt x="242" y="30"/>
                  <a:pt x="250" y="29"/>
                  <a:pt x="258" y="29"/>
                </a:cubicBezTo>
                <a:cubicBezTo>
                  <a:pt x="271" y="29"/>
                  <a:pt x="271" y="30"/>
                  <a:pt x="276" y="17"/>
                </a:cubicBezTo>
                <a:cubicBezTo>
                  <a:pt x="279" y="10"/>
                  <a:pt x="282" y="2"/>
                  <a:pt x="292" y="0"/>
                </a:cubicBezTo>
                <a:cubicBezTo>
                  <a:pt x="292" y="0"/>
                  <a:pt x="292" y="0"/>
                  <a:pt x="293" y="0"/>
                </a:cubicBezTo>
                <a:close/>
                <a:moveTo>
                  <a:pt x="474" y="452"/>
                </a:moveTo>
                <a:cubicBezTo>
                  <a:pt x="474" y="449"/>
                  <a:pt x="474" y="447"/>
                  <a:pt x="474" y="445"/>
                </a:cubicBezTo>
                <a:cubicBezTo>
                  <a:pt x="474" y="369"/>
                  <a:pt x="474" y="294"/>
                  <a:pt x="474" y="218"/>
                </a:cubicBezTo>
                <a:cubicBezTo>
                  <a:pt x="474" y="217"/>
                  <a:pt x="474" y="216"/>
                  <a:pt x="474" y="215"/>
                </a:cubicBezTo>
                <a:cubicBezTo>
                  <a:pt x="473" y="211"/>
                  <a:pt x="472" y="209"/>
                  <a:pt x="468" y="209"/>
                </a:cubicBezTo>
                <a:cubicBezTo>
                  <a:pt x="452" y="209"/>
                  <a:pt x="436" y="209"/>
                  <a:pt x="420" y="209"/>
                </a:cubicBezTo>
                <a:cubicBezTo>
                  <a:pt x="419" y="209"/>
                  <a:pt x="416" y="211"/>
                  <a:pt x="416" y="211"/>
                </a:cubicBezTo>
                <a:cubicBezTo>
                  <a:pt x="416" y="213"/>
                  <a:pt x="417" y="216"/>
                  <a:pt x="419" y="217"/>
                </a:cubicBezTo>
                <a:cubicBezTo>
                  <a:pt x="424" y="220"/>
                  <a:pt x="430" y="222"/>
                  <a:pt x="435" y="224"/>
                </a:cubicBezTo>
                <a:cubicBezTo>
                  <a:pt x="444" y="228"/>
                  <a:pt x="447" y="235"/>
                  <a:pt x="443" y="243"/>
                </a:cubicBezTo>
                <a:cubicBezTo>
                  <a:pt x="436" y="261"/>
                  <a:pt x="428" y="279"/>
                  <a:pt x="421" y="297"/>
                </a:cubicBezTo>
                <a:cubicBezTo>
                  <a:pt x="417" y="306"/>
                  <a:pt x="410" y="309"/>
                  <a:pt x="401" y="305"/>
                </a:cubicBezTo>
                <a:cubicBezTo>
                  <a:pt x="396" y="303"/>
                  <a:pt x="391" y="301"/>
                  <a:pt x="386" y="299"/>
                </a:cubicBezTo>
                <a:cubicBezTo>
                  <a:pt x="383" y="298"/>
                  <a:pt x="381" y="298"/>
                  <a:pt x="379" y="300"/>
                </a:cubicBezTo>
                <a:cubicBezTo>
                  <a:pt x="371" y="308"/>
                  <a:pt x="364" y="316"/>
                  <a:pt x="356" y="323"/>
                </a:cubicBezTo>
                <a:cubicBezTo>
                  <a:pt x="353" y="326"/>
                  <a:pt x="353" y="327"/>
                  <a:pt x="354" y="330"/>
                </a:cubicBezTo>
                <a:cubicBezTo>
                  <a:pt x="357" y="336"/>
                  <a:pt x="359" y="341"/>
                  <a:pt x="361" y="347"/>
                </a:cubicBezTo>
                <a:cubicBezTo>
                  <a:pt x="364" y="355"/>
                  <a:pt x="361" y="362"/>
                  <a:pt x="354" y="365"/>
                </a:cubicBezTo>
                <a:cubicBezTo>
                  <a:pt x="335" y="373"/>
                  <a:pt x="317" y="380"/>
                  <a:pt x="298" y="388"/>
                </a:cubicBezTo>
                <a:cubicBezTo>
                  <a:pt x="290" y="391"/>
                  <a:pt x="283" y="388"/>
                  <a:pt x="279" y="380"/>
                </a:cubicBezTo>
                <a:cubicBezTo>
                  <a:pt x="277" y="375"/>
                  <a:pt x="275" y="369"/>
                  <a:pt x="272" y="364"/>
                </a:cubicBezTo>
                <a:cubicBezTo>
                  <a:pt x="271" y="362"/>
                  <a:pt x="269" y="360"/>
                  <a:pt x="267" y="360"/>
                </a:cubicBezTo>
                <a:cubicBezTo>
                  <a:pt x="256" y="360"/>
                  <a:pt x="245" y="360"/>
                  <a:pt x="234" y="360"/>
                </a:cubicBezTo>
                <a:cubicBezTo>
                  <a:pt x="232" y="360"/>
                  <a:pt x="229" y="362"/>
                  <a:pt x="228" y="364"/>
                </a:cubicBezTo>
                <a:cubicBezTo>
                  <a:pt x="226" y="369"/>
                  <a:pt x="224" y="375"/>
                  <a:pt x="221" y="381"/>
                </a:cubicBezTo>
                <a:cubicBezTo>
                  <a:pt x="218" y="388"/>
                  <a:pt x="211" y="391"/>
                  <a:pt x="203" y="388"/>
                </a:cubicBezTo>
                <a:cubicBezTo>
                  <a:pt x="184" y="381"/>
                  <a:pt x="166" y="373"/>
                  <a:pt x="147" y="365"/>
                </a:cubicBezTo>
                <a:cubicBezTo>
                  <a:pt x="139" y="362"/>
                  <a:pt x="137" y="355"/>
                  <a:pt x="140" y="347"/>
                </a:cubicBezTo>
                <a:cubicBezTo>
                  <a:pt x="142" y="342"/>
                  <a:pt x="144" y="336"/>
                  <a:pt x="147" y="330"/>
                </a:cubicBezTo>
                <a:cubicBezTo>
                  <a:pt x="148" y="328"/>
                  <a:pt x="148" y="326"/>
                  <a:pt x="145" y="323"/>
                </a:cubicBezTo>
                <a:cubicBezTo>
                  <a:pt x="137" y="316"/>
                  <a:pt x="129" y="308"/>
                  <a:pt x="122" y="300"/>
                </a:cubicBezTo>
                <a:cubicBezTo>
                  <a:pt x="120" y="298"/>
                  <a:pt x="118" y="297"/>
                  <a:pt x="115" y="299"/>
                </a:cubicBezTo>
                <a:cubicBezTo>
                  <a:pt x="109" y="301"/>
                  <a:pt x="104" y="304"/>
                  <a:pt x="98" y="306"/>
                </a:cubicBezTo>
                <a:cubicBezTo>
                  <a:pt x="90" y="309"/>
                  <a:pt x="84" y="306"/>
                  <a:pt x="80" y="298"/>
                </a:cubicBezTo>
                <a:cubicBezTo>
                  <a:pt x="73" y="280"/>
                  <a:pt x="65" y="261"/>
                  <a:pt x="57" y="243"/>
                </a:cubicBezTo>
                <a:cubicBezTo>
                  <a:pt x="54" y="234"/>
                  <a:pt x="57" y="228"/>
                  <a:pt x="65" y="224"/>
                </a:cubicBezTo>
                <a:cubicBezTo>
                  <a:pt x="70" y="222"/>
                  <a:pt x="75" y="220"/>
                  <a:pt x="80" y="218"/>
                </a:cubicBezTo>
                <a:cubicBezTo>
                  <a:pt x="83" y="217"/>
                  <a:pt x="86" y="216"/>
                  <a:pt x="85" y="212"/>
                </a:cubicBezTo>
                <a:cubicBezTo>
                  <a:pt x="85" y="208"/>
                  <a:pt x="82" y="209"/>
                  <a:pt x="79" y="209"/>
                </a:cubicBezTo>
                <a:cubicBezTo>
                  <a:pt x="64" y="209"/>
                  <a:pt x="50" y="209"/>
                  <a:pt x="36" y="209"/>
                </a:cubicBezTo>
                <a:cubicBezTo>
                  <a:pt x="28" y="209"/>
                  <a:pt x="27" y="209"/>
                  <a:pt x="27" y="217"/>
                </a:cubicBezTo>
                <a:cubicBezTo>
                  <a:pt x="27" y="293"/>
                  <a:pt x="27" y="370"/>
                  <a:pt x="27" y="446"/>
                </a:cubicBezTo>
                <a:cubicBezTo>
                  <a:pt x="27" y="448"/>
                  <a:pt x="28" y="450"/>
                  <a:pt x="28" y="452"/>
                </a:cubicBezTo>
                <a:cubicBezTo>
                  <a:pt x="176" y="452"/>
                  <a:pt x="325" y="452"/>
                  <a:pt x="474" y="452"/>
                </a:cubicBezTo>
                <a:close/>
                <a:moveTo>
                  <a:pt x="388" y="209"/>
                </a:moveTo>
                <a:cubicBezTo>
                  <a:pt x="386" y="209"/>
                  <a:pt x="384" y="209"/>
                  <a:pt x="382" y="209"/>
                </a:cubicBezTo>
                <a:cubicBezTo>
                  <a:pt x="362" y="209"/>
                  <a:pt x="343" y="209"/>
                  <a:pt x="324" y="208"/>
                </a:cubicBezTo>
                <a:cubicBezTo>
                  <a:pt x="319" y="208"/>
                  <a:pt x="317" y="210"/>
                  <a:pt x="316" y="214"/>
                </a:cubicBezTo>
                <a:cubicBezTo>
                  <a:pt x="307" y="244"/>
                  <a:pt x="281" y="264"/>
                  <a:pt x="251" y="264"/>
                </a:cubicBezTo>
                <a:cubicBezTo>
                  <a:pt x="220" y="264"/>
                  <a:pt x="193" y="244"/>
                  <a:pt x="185" y="214"/>
                </a:cubicBezTo>
                <a:cubicBezTo>
                  <a:pt x="183" y="210"/>
                  <a:pt x="182" y="208"/>
                  <a:pt x="177" y="209"/>
                </a:cubicBezTo>
                <a:cubicBezTo>
                  <a:pt x="158" y="209"/>
                  <a:pt x="138" y="209"/>
                  <a:pt x="118" y="209"/>
                </a:cubicBezTo>
                <a:cubicBezTo>
                  <a:pt x="117" y="209"/>
                  <a:pt x="115" y="209"/>
                  <a:pt x="112" y="209"/>
                </a:cubicBezTo>
                <a:cubicBezTo>
                  <a:pt x="113" y="213"/>
                  <a:pt x="113" y="216"/>
                  <a:pt x="114" y="219"/>
                </a:cubicBezTo>
                <a:cubicBezTo>
                  <a:pt x="115" y="229"/>
                  <a:pt x="113" y="234"/>
                  <a:pt x="104" y="238"/>
                </a:cubicBezTo>
                <a:cubicBezTo>
                  <a:pt x="99" y="240"/>
                  <a:pt x="93" y="242"/>
                  <a:pt x="88" y="244"/>
                </a:cubicBezTo>
                <a:cubicBezTo>
                  <a:pt x="92" y="255"/>
                  <a:pt x="96" y="265"/>
                  <a:pt x="100" y="275"/>
                </a:cubicBezTo>
                <a:cubicBezTo>
                  <a:pt x="106" y="273"/>
                  <a:pt x="111" y="271"/>
                  <a:pt x="117" y="269"/>
                </a:cubicBezTo>
                <a:cubicBezTo>
                  <a:pt x="126" y="265"/>
                  <a:pt x="131" y="266"/>
                  <a:pt x="137" y="275"/>
                </a:cubicBezTo>
                <a:cubicBezTo>
                  <a:pt x="146" y="288"/>
                  <a:pt x="157" y="299"/>
                  <a:pt x="171" y="309"/>
                </a:cubicBezTo>
                <a:cubicBezTo>
                  <a:pt x="179" y="315"/>
                  <a:pt x="181" y="320"/>
                  <a:pt x="177" y="329"/>
                </a:cubicBezTo>
                <a:cubicBezTo>
                  <a:pt x="175" y="334"/>
                  <a:pt x="172" y="339"/>
                  <a:pt x="170" y="345"/>
                </a:cubicBezTo>
                <a:cubicBezTo>
                  <a:pt x="176" y="347"/>
                  <a:pt x="181" y="349"/>
                  <a:pt x="186" y="351"/>
                </a:cubicBezTo>
                <a:cubicBezTo>
                  <a:pt x="191" y="353"/>
                  <a:pt x="196" y="356"/>
                  <a:pt x="201" y="358"/>
                </a:cubicBezTo>
                <a:cubicBezTo>
                  <a:pt x="204" y="352"/>
                  <a:pt x="206" y="347"/>
                  <a:pt x="208" y="341"/>
                </a:cubicBezTo>
                <a:cubicBezTo>
                  <a:pt x="211" y="333"/>
                  <a:pt x="215" y="330"/>
                  <a:pt x="224" y="332"/>
                </a:cubicBezTo>
                <a:cubicBezTo>
                  <a:pt x="242" y="334"/>
                  <a:pt x="259" y="334"/>
                  <a:pt x="277" y="332"/>
                </a:cubicBezTo>
                <a:cubicBezTo>
                  <a:pt x="285" y="330"/>
                  <a:pt x="289" y="333"/>
                  <a:pt x="293" y="341"/>
                </a:cubicBezTo>
                <a:cubicBezTo>
                  <a:pt x="295" y="346"/>
                  <a:pt x="297" y="352"/>
                  <a:pt x="300" y="358"/>
                </a:cubicBezTo>
                <a:cubicBezTo>
                  <a:pt x="310" y="353"/>
                  <a:pt x="320" y="349"/>
                  <a:pt x="331" y="345"/>
                </a:cubicBezTo>
                <a:cubicBezTo>
                  <a:pt x="328" y="339"/>
                  <a:pt x="326" y="334"/>
                  <a:pt x="324" y="328"/>
                </a:cubicBezTo>
                <a:cubicBezTo>
                  <a:pt x="320" y="320"/>
                  <a:pt x="322" y="314"/>
                  <a:pt x="329" y="309"/>
                </a:cubicBezTo>
                <a:cubicBezTo>
                  <a:pt x="343" y="299"/>
                  <a:pt x="355" y="288"/>
                  <a:pt x="365" y="274"/>
                </a:cubicBezTo>
                <a:cubicBezTo>
                  <a:pt x="370" y="267"/>
                  <a:pt x="375" y="265"/>
                  <a:pt x="383" y="268"/>
                </a:cubicBezTo>
                <a:cubicBezTo>
                  <a:pt x="389" y="271"/>
                  <a:pt x="394" y="273"/>
                  <a:pt x="400" y="275"/>
                </a:cubicBezTo>
                <a:cubicBezTo>
                  <a:pt x="405" y="265"/>
                  <a:pt x="409" y="255"/>
                  <a:pt x="413" y="245"/>
                </a:cubicBezTo>
                <a:cubicBezTo>
                  <a:pt x="412" y="244"/>
                  <a:pt x="412" y="244"/>
                  <a:pt x="412" y="244"/>
                </a:cubicBezTo>
                <a:cubicBezTo>
                  <a:pt x="406" y="242"/>
                  <a:pt x="401" y="239"/>
                  <a:pt x="396" y="237"/>
                </a:cubicBezTo>
                <a:cubicBezTo>
                  <a:pt x="389" y="234"/>
                  <a:pt x="386" y="230"/>
                  <a:pt x="387" y="222"/>
                </a:cubicBezTo>
                <a:cubicBezTo>
                  <a:pt x="387" y="218"/>
                  <a:pt x="388" y="214"/>
                  <a:pt x="388" y="209"/>
                </a:cubicBezTo>
                <a:close/>
                <a:moveTo>
                  <a:pt x="301" y="33"/>
                </a:moveTo>
                <a:cubicBezTo>
                  <a:pt x="300" y="33"/>
                  <a:pt x="299" y="34"/>
                  <a:pt x="299" y="34"/>
                </a:cubicBezTo>
                <a:cubicBezTo>
                  <a:pt x="297" y="39"/>
                  <a:pt x="295" y="44"/>
                  <a:pt x="293" y="49"/>
                </a:cubicBezTo>
                <a:cubicBezTo>
                  <a:pt x="289" y="57"/>
                  <a:pt x="284" y="60"/>
                  <a:pt x="275" y="58"/>
                </a:cubicBezTo>
                <a:cubicBezTo>
                  <a:pt x="258" y="55"/>
                  <a:pt x="242" y="56"/>
                  <a:pt x="226" y="59"/>
                </a:cubicBezTo>
                <a:cubicBezTo>
                  <a:pt x="217" y="60"/>
                  <a:pt x="212" y="57"/>
                  <a:pt x="208" y="49"/>
                </a:cubicBezTo>
                <a:cubicBezTo>
                  <a:pt x="206" y="44"/>
                  <a:pt x="204" y="38"/>
                  <a:pt x="201" y="32"/>
                </a:cubicBezTo>
                <a:cubicBezTo>
                  <a:pt x="191" y="37"/>
                  <a:pt x="181" y="41"/>
                  <a:pt x="170" y="45"/>
                </a:cubicBezTo>
                <a:cubicBezTo>
                  <a:pt x="172" y="51"/>
                  <a:pt x="174" y="55"/>
                  <a:pt x="177" y="60"/>
                </a:cubicBezTo>
                <a:cubicBezTo>
                  <a:pt x="181" y="70"/>
                  <a:pt x="179" y="75"/>
                  <a:pt x="170" y="82"/>
                </a:cubicBezTo>
                <a:cubicBezTo>
                  <a:pt x="157" y="91"/>
                  <a:pt x="146" y="102"/>
                  <a:pt x="137" y="116"/>
                </a:cubicBezTo>
                <a:cubicBezTo>
                  <a:pt x="131" y="123"/>
                  <a:pt x="125" y="125"/>
                  <a:pt x="116" y="121"/>
                </a:cubicBezTo>
                <a:cubicBezTo>
                  <a:pt x="111" y="119"/>
                  <a:pt x="106" y="117"/>
                  <a:pt x="101" y="115"/>
                </a:cubicBezTo>
                <a:cubicBezTo>
                  <a:pt x="100" y="117"/>
                  <a:pt x="99" y="118"/>
                  <a:pt x="98" y="120"/>
                </a:cubicBezTo>
                <a:cubicBezTo>
                  <a:pt x="95" y="128"/>
                  <a:pt x="91" y="137"/>
                  <a:pt x="88" y="146"/>
                </a:cubicBezTo>
                <a:cubicBezTo>
                  <a:pt x="94" y="148"/>
                  <a:pt x="99" y="151"/>
                  <a:pt x="105" y="153"/>
                </a:cubicBezTo>
                <a:cubicBezTo>
                  <a:pt x="113" y="156"/>
                  <a:pt x="115" y="162"/>
                  <a:pt x="114" y="170"/>
                </a:cubicBezTo>
                <a:cubicBezTo>
                  <a:pt x="113" y="174"/>
                  <a:pt x="113" y="177"/>
                  <a:pt x="112" y="181"/>
                </a:cubicBezTo>
                <a:cubicBezTo>
                  <a:pt x="114" y="181"/>
                  <a:pt x="114" y="181"/>
                  <a:pt x="115" y="181"/>
                </a:cubicBezTo>
                <a:cubicBezTo>
                  <a:pt x="136" y="181"/>
                  <a:pt x="158" y="181"/>
                  <a:pt x="179" y="181"/>
                </a:cubicBezTo>
                <a:cubicBezTo>
                  <a:pt x="183" y="181"/>
                  <a:pt x="184" y="179"/>
                  <a:pt x="184" y="177"/>
                </a:cubicBezTo>
                <a:cubicBezTo>
                  <a:pt x="194" y="146"/>
                  <a:pt x="219" y="127"/>
                  <a:pt x="249" y="127"/>
                </a:cubicBezTo>
                <a:cubicBezTo>
                  <a:pt x="281" y="127"/>
                  <a:pt x="307" y="146"/>
                  <a:pt x="316" y="176"/>
                </a:cubicBezTo>
                <a:cubicBezTo>
                  <a:pt x="317" y="180"/>
                  <a:pt x="319" y="181"/>
                  <a:pt x="323" y="181"/>
                </a:cubicBezTo>
                <a:cubicBezTo>
                  <a:pt x="343" y="181"/>
                  <a:pt x="363" y="181"/>
                  <a:pt x="383" y="181"/>
                </a:cubicBezTo>
                <a:cubicBezTo>
                  <a:pt x="385" y="181"/>
                  <a:pt x="386" y="181"/>
                  <a:pt x="388" y="181"/>
                </a:cubicBezTo>
                <a:cubicBezTo>
                  <a:pt x="388" y="177"/>
                  <a:pt x="387" y="174"/>
                  <a:pt x="387" y="170"/>
                </a:cubicBezTo>
                <a:cubicBezTo>
                  <a:pt x="386" y="160"/>
                  <a:pt x="388" y="156"/>
                  <a:pt x="397" y="152"/>
                </a:cubicBezTo>
                <a:cubicBezTo>
                  <a:pt x="402" y="150"/>
                  <a:pt x="408" y="148"/>
                  <a:pt x="413" y="146"/>
                </a:cubicBezTo>
                <a:cubicBezTo>
                  <a:pt x="409" y="135"/>
                  <a:pt x="405" y="125"/>
                  <a:pt x="400" y="115"/>
                </a:cubicBezTo>
                <a:cubicBezTo>
                  <a:pt x="394" y="117"/>
                  <a:pt x="389" y="120"/>
                  <a:pt x="383" y="122"/>
                </a:cubicBezTo>
                <a:cubicBezTo>
                  <a:pt x="375" y="125"/>
                  <a:pt x="369" y="123"/>
                  <a:pt x="365" y="116"/>
                </a:cubicBezTo>
                <a:cubicBezTo>
                  <a:pt x="355" y="102"/>
                  <a:pt x="343" y="91"/>
                  <a:pt x="329" y="81"/>
                </a:cubicBezTo>
                <a:cubicBezTo>
                  <a:pt x="322" y="76"/>
                  <a:pt x="320" y="70"/>
                  <a:pt x="324" y="62"/>
                </a:cubicBezTo>
                <a:cubicBezTo>
                  <a:pt x="326" y="57"/>
                  <a:pt x="328" y="51"/>
                  <a:pt x="331" y="45"/>
                </a:cubicBezTo>
                <a:cubicBezTo>
                  <a:pt x="320" y="41"/>
                  <a:pt x="310" y="37"/>
                  <a:pt x="301" y="33"/>
                </a:cubicBezTo>
                <a:close/>
                <a:moveTo>
                  <a:pt x="27" y="479"/>
                </a:moveTo>
                <a:cubicBezTo>
                  <a:pt x="27" y="489"/>
                  <a:pt x="27" y="497"/>
                  <a:pt x="27" y="505"/>
                </a:cubicBezTo>
                <a:cubicBezTo>
                  <a:pt x="27" y="515"/>
                  <a:pt x="27" y="515"/>
                  <a:pt x="37" y="515"/>
                </a:cubicBezTo>
                <a:cubicBezTo>
                  <a:pt x="140" y="515"/>
                  <a:pt x="244" y="515"/>
                  <a:pt x="347" y="515"/>
                </a:cubicBezTo>
                <a:cubicBezTo>
                  <a:pt x="387" y="515"/>
                  <a:pt x="426" y="515"/>
                  <a:pt x="465" y="515"/>
                </a:cubicBezTo>
                <a:cubicBezTo>
                  <a:pt x="473" y="515"/>
                  <a:pt x="474" y="514"/>
                  <a:pt x="474" y="506"/>
                </a:cubicBezTo>
                <a:cubicBezTo>
                  <a:pt x="474" y="500"/>
                  <a:pt x="474" y="494"/>
                  <a:pt x="474" y="488"/>
                </a:cubicBezTo>
                <a:cubicBezTo>
                  <a:pt x="474" y="480"/>
                  <a:pt x="474" y="479"/>
                  <a:pt x="466" y="479"/>
                </a:cubicBezTo>
                <a:cubicBezTo>
                  <a:pt x="322" y="479"/>
                  <a:pt x="178" y="479"/>
                  <a:pt x="35" y="479"/>
                </a:cubicBezTo>
                <a:cubicBezTo>
                  <a:pt x="33" y="479"/>
                  <a:pt x="31" y="479"/>
                  <a:pt x="27" y="479"/>
                </a:cubicBezTo>
                <a:close/>
                <a:moveTo>
                  <a:pt x="356" y="576"/>
                </a:moveTo>
                <a:cubicBezTo>
                  <a:pt x="354" y="566"/>
                  <a:pt x="352" y="557"/>
                  <a:pt x="351" y="549"/>
                </a:cubicBezTo>
                <a:cubicBezTo>
                  <a:pt x="350" y="544"/>
                  <a:pt x="348" y="542"/>
                  <a:pt x="343" y="542"/>
                </a:cubicBezTo>
                <a:cubicBezTo>
                  <a:pt x="281" y="542"/>
                  <a:pt x="219" y="542"/>
                  <a:pt x="158" y="542"/>
                </a:cubicBezTo>
                <a:cubicBezTo>
                  <a:pt x="156" y="542"/>
                  <a:pt x="155" y="542"/>
                  <a:pt x="154" y="542"/>
                </a:cubicBezTo>
                <a:cubicBezTo>
                  <a:pt x="152" y="543"/>
                  <a:pt x="151" y="544"/>
                  <a:pt x="151" y="545"/>
                </a:cubicBezTo>
                <a:cubicBezTo>
                  <a:pt x="149" y="555"/>
                  <a:pt x="147" y="565"/>
                  <a:pt x="145" y="576"/>
                </a:cubicBezTo>
                <a:cubicBezTo>
                  <a:pt x="215" y="576"/>
                  <a:pt x="285" y="576"/>
                  <a:pt x="356" y="576"/>
                </a:cubicBezTo>
                <a:close/>
                <a:moveTo>
                  <a:pt x="212" y="209"/>
                </a:moveTo>
                <a:cubicBezTo>
                  <a:pt x="218" y="226"/>
                  <a:pt x="236" y="238"/>
                  <a:pt x="254" y="236"/>
                </a:cubicBezTo>
                <a:cubicBezTo>
                  <a:pt x="270" y="235"/>
                  <a:pt x="286" y="222"/>
                  <a:pt x="288" y="209"/>
                </a:cubicBezTo>
                <a:cubicBezTo>
                  <a:pt x="263" y="209"/>
                  <a:pt x="238" y="209"/>
                  <a:pt x="212" y="209"/>
                </a:cubicBezTo>
                <a:close/>
                <a:moveTo>
                  <a:pt x="288" y="181"/>
                </a:moveTo>
                <a:cubicBezTo>
                  <a:pt x="286" y="168"/>
                  <a:pt x="269" y="155"/>
                  <a:pt x="253" y="154"/>
                </a:cubicBezTo>
                <a:cubicBezTo>
                  <a:pt x="234" y="153"/>
                  <a:pt x="216" y="165"/>
                  <a:pt x="213" y="181"/>
                </a:cubicBezTo>
                <a:cubicBezTo>
                  <a:pt x="238" y="181"/>
                  <a:pt x="263" y="181"/>
                  <a:pt x="288" y="181"/>
                </a:cubicBezTo>
                <a:close/>
              </a:path>
            </a:pathLst>
          </a:custGeom>
          <a:solidFill>
            <a:srgbClr val="1F1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grpSp>
        <p:nvGrpSpPr>
          <p:cNvPr id="16" name="Group 15">
            <a:extLst>
              <a:ext uri="{FF2B5EF4-FFF2-40B4-BE49-F238E27FC236}">
                <a16:creationId xmlns:a16="http://schemas.microsoft.com/office/drawing/2014/main" id="{9534218F-41BD-48F4-815F-0FECF36518F9}"/>
              </a:ext>
            </a:extLst>
          </p:cNvPr>
          <p:cNvGrpSpPr/>
          <p:nvPr/>
        </p:nvGrpSpPr>
        <p:grpSpPr>
          <a:xfrm>
            <a:off x="6791432" y="1221567"/>
            <a:ext cx="1569057" cy="1567765"/>
            <a:chOff x="8242300" y="4675188"/>
            <a:chExt cx="1928813" cy="1927225"/>
          </a:xfrm>
        </p:grpSpPr>
        <p:sp>
          <p:nvSpPr>
            <p:cNvPr id="17" name="Freeform 11">
              <a:extLst>
                <a:ext uri="{FF2B5EF4-FFF2-40B4-BE49-F238E27FC236}">
                  <a16:creationId xmlns:a16="http://schemas.microsoft.com/office/drawing/2014/main" id="{FE713619-94C2-4839-AC24-885ACC1C649B}"/>
                </a:ext>
              </a:extLst>
            </p:cNvPr>
            <p:cNvSpPr>
              <a:spLocks noEditPoints="1"/>
            </p:cNvSpPr>
            <p:nvPr/>
          </p:nvSpPr>
          <p:spPr bwMode="auto">
            <a:xfrm>
              <a:off x="8242300" y="4675188"/>
              <a:ext cx="1928813" cy="1927225"/>
            </a:xfrm>
            <a:custGeom>
              <a:avLst/>
              <a:gdLst>
                <a:gd name="T0" fmla="*/ 171 w 607"/>
                <a:gd name="T1" fmla="*/ 0 h 606"/>
                <a:gd name="T2" fmla="*/ 197 w 607"/>
                <a:gd name="T3" fmla="*/ 5 h 606"/>
                <a:gd name="T4" fmla="*/ 300 w 607"/>
                <a:gd name="T5" fmla="*/ 89 h 606"/>
                <a:gd name="T6" fmla="*/ 318 w 607"/>
                <a:gd name="T7" fmla="*/ 146 h 606"/>
                <a:gd name="T8" fmla="*/ 348 w 607"/>
                <a:gd name="T9" fmla="*/ 252 h 606"/>
                <a:gd name="T10" fmla="*/ 350 w 607"/>
                <a:gd name="T11" fmla="*/ 259 h 606"/>
                <a:gd name="T12" fmla="*/ 356 w 607"/>
                <a:gd name="T13" fmla="*/ 251 h 606"/>
                <a:gd name="T14" fmla="*/ 407 w 607"/>
                <a:gd name="T15" fmla="*/ 187 h 606"/>
                <a:gd name="T16" fmla="*/ 521 w 607"/>
                <a:gd name="T17" fmla="*/ 147 h 606"/>
                <a:gd name="T18" fmla="*/ 601 w 607"/>
                <a:gd name="T19" fmla="*/ 235 h 606"/>
                <a:gd name="T20" fmla="*/ 573 w 607"/>
                <a:gd name="T21" fmla="*/ 329 h 606"/>
                <a:gd name="T22" fmla="*/ 518 w 607"/>
                <a:gd name="T23" fmla="*/ 398 h 606"/>
                <a:gd name="T24" fmla="*/ 389 w 607"/>
                <a:gd name="T25" fmla="*/ 560 h 606"/>
                <a:gd name="T26" fmla="*/ 314 w 607"/>
                <a:gd name="T27" fmla="*/ 602 h 606"/>
                <a:gd name="T28" fmla="*/ 208 w 607"/>
                <a:gd name="T29" fmla="*/ 549 h 606"/>
                <a:gd name="T30" fmla="*/ 75 w 607"/>
                <a:gd name="T31" fmla="*/ 326 h 606"/>
                <a:gd name="T32" fmla="*/ 24 w 607"/>
                <a:gd name="T33" fmla="*/ 239 h 606"/>
                <a:gd name="T34" fmla="*/ 1 w 607"/>
                <a:gd name="T35" fmla="*/ 158 h 606"/>
                <a:gd name="T36" fmla="*/ 132 w 607"/>
                <a:gd name="T37" fmla="*/ 2 h 606"/>
                <a:gd name="T38" fmla="*/ 145 w 607"/>
                <a:gd name="T39" fmla="*/ 0 h 606"/>
                <a:gd name="T40" fmla="*/ 171 w 607"/>
                <a:gd name="T41" fmla="*/ 0 h 606"/>
                <a:gd name="T42" fmla="*/ 194 w 607"/>
                <a:gd name="T43" fmla="*/ 472 h 606"/>
                <a:gd name="T44" fmla="*/ 196 w 607"/>
                <a:gd name="T45" fmla="*/ 466 h 606"/>
                <a:gd name="T46" fmla="*/ 217 w 607"/>
                <a:gd name="T47" fmla="*/ 424 h 606"/>
                <a:gd name="T48" fmla="*/ 325 w 607"/>
                <a:gd name="T49" fmla="*/ 290 h 606"/>
                <a:gd name="T50" fmla="*/ 327 w 607"/>
                <a:gd name="T51" fmla="*/ 279 h 606"/>
                <a:gd name="T52" fmla="*/ 293 w 607"/>
                <a:gd name="T53" fmla="*/ 157 h 606"/>
                <a:gd name="T54" fmla="*/ 275 w 607"/>
                <a:gd name="T55" fmla="*/ 101 h 606"/>
                <a:gd name="T56" fmla="*/ 137 w 607"/>
                <a:gd name="T57" fmla="*/ 29 h 606"/>
                <a:gd name="T58" fmla="*/ 48 w 607"/>
                <a:gd name="T59" fmla="*/ 226 h 606"/>
                <a:gd name="T60" fmla="*/ 177 w 607"/>
                <a:gd name="T61" fmla="*/ 442 h 606"/>
                <a:gd name="T62" fmla="*/ 194 w 607"/>
                <a:gd name="T63" fmla="*/ 472 h 606"/>
                <a:gd name="T64" fmla="*/ 413 w 607"/>
                <a:gd name="T65" fmla="*/ 485 h 606"/>
                <a:gd name="T66" fmla="*/ 416 w 607"/>
                <a:gd name="T67" fmla="*/ 482 h 606"/>
                <a:gd name="T68" fmla="*/ 503 w 607"/>
                <a:gd name="T69" fmla="*/ 372 h 606"/>
                <a:gd name="T70" fmla="*/ 553 w 607"/>
                <a:gd name="T71" fmla="*/ 310 h 606"/>
                <a:gd name="T72" fmla="*/ 575 w 607"/>
                <a:gd name="T73" fmla="*/ 247 h 606"/>
                <a:gd name="T74" fmla="*/ 522 w 607"/>
                <a:gd name="T75" fmla="*/ 176 h 606"/>
                <a:gd name="T76" fmla="*/ 436 w 607"/>
                <a:gd name="T77" fmla="*/ 195 h 606"/>
                <a:gd name="T78" fmla="*/ 420 w 607"/>
                <a:gd name="T79" fmla="*/ 216 h 606"/>
                <a:gd name="T80" fmla="*/ 363 w 607"/>
                <a:gd name="T81" fmla="*/ 287 h 606"/>
                <a:gd name="T82" fmla="*/ 360 w 607"/>
                <a:gd name="T83" fmla="*/ 297 h 606"/>
                <a:gd name="T84" fmla="*/ 389 w 607"/>
                <a:gd name="T85" fmla="*/ 397 h 606"/>
                <a:gd name="T86" fmla="*/ 413 w 607"/>
                <a:gd name="T87" fmla="*/ 485 h 606"/>
                <a:gd name="T88" fmla="*/ 338 w 607"/>
                <a:gd name="T89" fmla="*/ 318 h 606"/>
                <a:gd name="T90" fmla="*/ 333 w 607"/>
                <a:gd name="T91" fmla="*/ 324 h 606"/>
                <a:gd name="T92" fmla="*/ 239 w 607"/>
                <a:gd name="T93" fmla="*/ 440 h 606"/>
                <a:gd name="T94" fmla="*/ 220 w 607"/>
                <a:gd name="T95" fmla="*/ 499 h 606"/>
                <a:gd name="T96" fmla="*/ 313 w 607"/>
                <a:gd name="T97" fmla="*/ 574 h 606"/>
                <a:gd name="T98" fmla="*/ 383 w 607"/>
                <a:gd name="T99" fmla="*/ 478 h 606"/>
                <a:gd name="T100" fmla="*/ 369 w 607"/>
                <a:gd name="T101" fmla="*/ 428 h 606"/>
                <a:gd name="T102" fmla="*/ 338 w 607"/>
                <a:gd name="T103" fmla="*/ 318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7" h="606">
                  <a:moveTo>
                    <a:pt x="171" y="0"/>
                  </a:moveTo>
                  <a:cubicBezTo>
                    <a:pt x="180" y="2"/>
                    <a:pt x="188" y="3"/>
                    <a:pt x="197" y="5"/>
                  </a:cubicBezTo>
                  <a:cubicBezTo>
                    <a:pt x="244" y="17"/>
                    <a:pt x="279" y="45"/>
                    <a:pt x="300" y="89"/>
                  </a:cubicBezTo>
                  <a:cubicBezTo>
                    <a:pt x="308" y="107"/>
                    <a:pt x="313" y="127"/>
                    <a:pt x="318" y="146"/>
                  </a:cubicBezTo>
                  <a:cubicBezTo>
                    <a:pt x="328" y="181"/>
                    <a:pt x="338" y="217"/>
                    <a:pt x="348" y="252"/>
                  </a:cubicBezTo>
                  <a:cubicBezTo>
                    <a:pt x="349" y="254"/>
                    <a:pt x="349" y="256"/>
                    <a:pt x="350" y="259"/>
                  </a:cubicBezTo>
                  <a:cubicBezTo>
                    <a:pt x="352" y="256"/>
                    <a:pt x="354" y="254"/>
                    <a:pt x="356" y="251"/>
                  </a:cubicBezTo>
                  <a:cubicBezTo>
                    <a:pt x="373" y="230"/>
                    <a:pt x="390" y="208"/>
                    <a:pt x="407" y="187"/>
                  </a:cubicBezTo>
                  <a:cubicBezTo>
                    <a:pt x="437" y="150"/>
                    <a:pt x="475" y="137"/>
                    <a:pt x="521" y="147"/>
                  </a:cubicBezTo>
                  <a:cubicBezTo>
                    <a:pt x="562" y="157"/>
                    <a:pt x="595" y="193"/>
                    <a:pt x="601" y="235"/>
                  </a:cubicBezTo>
                  <a:cubicBezTo>
                    <a:pt x="607" y="271"/>
                    <a:pt x="597" y="302"/>
                    <a:pt x="573" y="329"/>
                  </a:cubicBezTo>
                  <a:cubicBezTo>
                    <a:pt x="554" y="351"/>
                    <a:pt x="536" y="375"/>
                    <a:pt x="518" y="398"/>
                  </a:cubicBezTo>
                  <a:cubicBezTo>
                    <a:pt x="475" y="452"/>
                    <a:pt x="432" y="506"/>
                    <a:pt x="389" y="560"/>
                  </a:cubicBezTo>
                  <a:cubicBezTo>
                    <a:pt x="370" y="584"/>
                    <a:pt x="345" y="599"/>
                    <a:pt x="314" y="602"/>
                  </a:cubicBezTo>
                  <a:cubicBezTo>
                    <a:pt x="268" y="606"/>
                    <a:pt x="232" y="588"/>
                    <a:pt x="208" y="549"/>
                  </a:cubicBezTo>
                  <a:cubicBezTo>
                    <a:pt x="163" y="475"/>
                    <a:pt x="120" y="400"/>
                    <a:pt x="75" y="326"/>
                  </a:cubicBezTo>
                  <a:cubicBezTo>
                    <a:pt x="58" y="297"/>
                    <a:pt x="41" y="268"/>
                    <a:pt x="24" y="239"/>
                  </a:cubicBezTo>
                  <a:cubicBezTo>
                    <a:pt x="9" y="214"/>
                    <a:pt x="1" y="187"/>
                    <a:pt x="1" y="158"/>
                  </a:cubicBezTo>
                  <a:cubicBezTo>
                    <a:pt x="2" y="75"/>
                    <a:pt x="62" y="14"/>
                    <a:pt x="132" y="2"/>
                  </a:cubicBezTo>
                  <a:cubicBezTo>
                    <a:pt x="136" y="2"/>
                    <a:pt x="141" y="1"/>
                    <a:pt x="145" y="0"/>
                  </a:cubicBezTo>
                  <a:cubicBezTo>
                    <a:pt x="154" y="0"/>
                    <a:pt x="163" y="0"/>
                    <a:pt x="171" y="0"/>
                  </a:cubicBezTo>
                  <a:close/>
                  <a:moveTo>
                    <a:pt x="194" y="472"/>
                  </a:moveTo>
                  <a:cubicBezTo>
                    <a:pt x="195" y="469"/>
                    <a:pt x="195" y="468"/>
                    <a:pt x="196" y="466"/>
                  </a:cubicBezTo>
                  <a:cubicBezTo>
                    <a:pt x="200" y="450"/>
                    <a:pt x="207" y="436"/>
                    <a:pt x="217" y="424"/>
                  </a:cubicBezTo>
                  <a:cubicBezTo>
                    <a:pt x="253" y="379"/>
                    <a:pt x="289" y="334"/>
                    <a:pt x="325" y="290"/>
                  </a:cubicBezTo>
                  <a:cubicBezTo>
                    <a:pt x="328" y="286"/>
                    <a:pt x="328" y="283"/>
                    <a:pt x="327" y="279"/>
                  </a:cubicBezTo>
                  <a:cubicBezTo>
                    <a:pt x="316" y="239"/>
                    <a:pt x="305" y="198"/>
                    <a:pt x="293" y="157"/>
                  </a:cubicBezTo>
                  <a:cubicBezTo>
                    <a:pt x="287" y="138"/>
                    <a:pt x="283" y="119"/>
                    <a:pt x="275" y="101"/>
                  </a:cubicBezTo>
                  <a:cubicBezTo>
                    <a:pt x="252" y="49"/>
                    <a:pt x="192" y="19"/>
                    <a:pt x="137" y="29"/>
                  </a:cubicBezTo>
                  <a:cubicBezTo>
                    <a:pt x="45" y="46"/>
                    <a:pt x="0" y="146"/>
                    <a:pt x="48" y="226"/>
                  </a:cubicBezTo>
                  <a:cubicBezTo>
                    <a:pt x="91" y="298"/>
                    <a:pt x="134" y="370"/>
                    <a:pt x="177" y="442"/>
                  </a:cubicBezTo>
                  <a:cubicBezTo>
                    <a:pt x="182" y="452"/>
                    <a:pt x="188" y="461"/>
                    <a:pt x="194" y="472"/>
                  </a:cubicBezTo>
                  <a:close/>
                  <a:moveTo>
                    <a:pt x="413" y="485"/>
                  </a:moveTo>
                  <a:cubicBezTo>
                    <a:pt x="414" y="484"/>
                    <a:pt x="415" y="483"/>
                    <a:pt x="416" y="482"/>
                  </a:cubicBezTo>
                  <a:cubicBezTo>
                    <a:pt x="445" y="445"/>
                    <a:pt x="474" y="409"/>
                    <a:pt x="503" y="372"/>
                  </a:cubicBezTo>
                  <a:cubicBezTo>
                    <a:pt x="520" y="352"/>
                    <a:pt x="536" y="330"/>
                    <a:pt x="553" y="310"/>
                  </a:cubicBezTo>
                  <a:cubicBezTo>
                    <a:pt x="569" y="292"/>
                    <a:pt x="578" y="271"/>
                    <a:pt x="575" y="247"/>
                  </a:cubicBezTo>
                  <a:cubicBezTo>
                    <a:pt x="572" y="213"/>
                    <a:pt x="554" y="188"/>
                    <a:pt x="522" y="176"/>
                  </a:cubicBezTo>
                  <a:cubicBezTo>
                    <a:pt x="490" y="164"/>
                    <a:pt x="461" y="172"/>
                    <a:pt x="436" y="195"/>
                  </a:cubicBezTo>
                  <a:cubicBezTo>
                    <a:pt x="430" y="201"/>
                    <a:pt x="425" y="209"/>
                    <a:pt x="420" y="216"/>
                  </a:cubicBezTo>
                  <a:cubicBezTo>
                    <a:pt x="401" y="239"/>
                    <a:pt x="382" y="263"/>
                    <a:pt x="363" y="287"/>
                  </a:cubicBezTo>
                  <a:cubicBezTo>
                    <a:pt x="360" y="290"/>
                    <a:pt x="359" y="293"/>
                    <a:pt x="360" y="297"/>
                  </a:cubicBezTo>
                  <a:cubicBezTo>
                    <a:pt x="370" y="330"/>
                    <a:pt x="380" y="364"/>
                    <a:pt x="389" y="397"/>
                  </a:cubicBezTo>
                  <a:cubicBezTo>
                    <a:pt x="397" y="427"/>
                    <a:pt x="405" y="456"/>
                    <a:pt x="413" y="485"/>
                  </a:cubicBezTo>
                  <a:close/>
                  <a:moveTo>
                    <a:pt x="338" y="318"/>
                  </a:moveTo>
                  <a:cubicBezTo>
                    <a:pt x="336" y="320"/>
                    <a:pt x="334" y="322"/>
                    <a:pt x="333" y="324"/>
                  </a:cubicBezTo>
                  <a:cubicBezTo>
                    <a:pt x="302" y="362"/>
                    <a:pt x="270" y="401"/>
                    <a:pt x="239" y="440"/>
                  </a:cubicBezTo>
                  <a:cubicBezTo>
                    <a:pt x="225" y="458"/>
                    <a:pt x="219" y="477"/>
                    <a:pt x="220" y="499"/>
                  </a:cubicBezTo>
                  <a:cubicBezTo>
                    <a:pt x="223" y="543"/>
                    <a:pt x="265" y="580"/>
                    <a:pt x="313" y="574"/>
                  </a:cubicBezTo>
                  <a:cubicBezTo>
                    <a:pt x="359" y="568"/>
                    <a:pt x="392" y="523"/>
                    <a:pt x="383" y="478"/>
                  </a:cubicBezTo>
                  <a:cubicBezTo>
                    <a:pt x="379" y="461"/>
                    <a:pt x="374" y="444"/>
                    <a:pt x="369" y="428"/>
                  </a:cubicBezTo>
                  <a:cubicBezTo>
                    <a:pt x="359" y="392"/>
                    <a:pt x="349" y="355"/>
                    <a:pt x="338" y="318"/>
                  </a:cubicBezTo>
                  <a:close/>
                </a:path>
              </a:pathLst>
            </a:custGeom>
            <a:solidFill>
              <a:srgbClr val="1F1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sp>
          <p:nvSpPr>
            <p:cNvPr id="18" name="Freeform 12">
              <a:extLst>
                <a:ext uri="{FF2B5EF4-FFF2-40B4-BE49-F238E27FC236}">
                  <a16:creationId xmlns:a16="http://schemas.microsoft.com/office/drawing/2014/main" id="{81DA95EE-8CCA-4DAB-8704-4A242373B523}"/>
                </a:ext>
              </a:extLst>
            </p:cNvPr>
            <p:cNvSpPr>
              <a:spLocks noEditPoints="1"/>
            </p:cNvSpPr>
            <p:nvPr/>
          </p:nvSpPr>
          <p:spPr bwMode="auto">
            <a:xfrm>
              <a:off x="8397875" y="4827588"/>
              <a:ext cx="696913" cy="696913"/>
            </a:xfrm>
            <a:custGeom>
              <a:avLst/>
              <a:gdLst>
                <a:gd name="T0" fmla="*/ 110 w 219"/>
                <a:gd name="T1" fmla="*/ 0 h 219"/>
                <a:gd name="T2" fmla="*/ 219 w 219"/>
                <a:gd name="T3" fmla="*/ 110 h 219"/>
                <a:gd name="T4" fmla="*/ 109 w 219"/>
                <a:gd name="T5" fmla="*/ 219 h 219"/>
                <a:gd name="T6" fmla="*/ 0 w 219"/>
                <a:gd name="T7" fmla="*/ 109 h 219"/>
                <a:gd name="T8" fmla="*/ 110 w 219"/>
                <a:gd name="T9" fmla="*/ 0 h 219"/>
                <a:gd name="T10" fmla="*/ 109 w 219"/>
                <a:gd name="T11" fmla="*/ 27 h 219"/>
                <a:gd name="T12" fmla="*/ 27 w 219"/>
                <a:gd name="T13" fmla="*/ 110 h 219"/>
                <a:gd name="T14" fmla="*/ 110 w 219"/>
                <a:gd name="T15" fmla="*/ 192 h 219"/>
                <a:gd name="T16" fmla="*/ 191 w 219"/>
                <a:gd name="T17" fmla="*/ 109 h 219"/>
                <a:gd name="T18" fmla="*/ 109 w 219"/>
                <a:gd name="T19" fmla="*/ 2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9">
                  <a:moveTo>
                    <a:pt x="110" y="0"/>
                  </a:moveTo>
                  <a:cubicBezTo>
                    <a:pt x="170" y="0"/>
                    <a:pt x="219" y="49"/>
                    <a:pt x="219" y="110"/>
                  </a:cubicBezTo>
                  <a:cubicBezTo>
                    <a:pt x="219" y="170"/>
                    <a:pt x="170" y="219"/>
                    <a:pt x="109" y="219"/>
                  </a:cubicBezTo>
                  <a:cubicBezTo>
                    <a:pt x="49" y="219"/>
                    <a:pt x="0" y="169"/>
                    <a:pt x="0" y="109"/>
                  </a:cubicBezTo>
                  <a:cubicBezTo>
                    <a:pt x="0" y="49"/>
                    <a:pt x="49" y="0"/>
                    <a:pt x="110" y="0"/>
                  </a:cubicBezTo>
                  <a:close/>
                  <a:moveTo>
                    <a:pt x="109" y="27"/>
                  </a:moveTo>
                  <a:cubicBezTo>
                    <a:pt x="64" y="28"/>
                    <a:pt x="27" y="65"/>
                    <a:pt x="27" y="110"/>
                  </a:cubicBezTo>
                  <a:cubicBezTo>
                    <a:pt x="27" y="155"/>
                    <a:pt x="65" y="192"/>
                    <a:pt x="110" y="192"/>
                  </a:cubicBezTo>
                  <a:cubicBezTo>
                    <a:pt x="155" y="192"/>
                    <a:pt x="192" y="154"/>
                    <a:pt x="191" y="109"/>
                  </a:cubicBezTo>
                  <a:cubicBezTo>
                    <a:pt x="191" y="64"/>
                    <a:pt x="154" y="27"/>
                    <a:pt x="109" y="27"/>
                  </a:cubicBezTo>
                  <a:close/>
                </a:path>
              </a:pathLst>
            </a:custGeom>
            <a:solidFill>
              <a:srgbClr val="1F1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sp>
          <p:nvSpPr>
            <p:cNvPr id="19" name="Freeform 13">
              <a:extLst>
                <a:ext uri="{FF2B5EF4-FFF2-40B4-BE49-F238E27FC236}">
                  <a16:creationId xmlns:a16="http://schemas.microsoft.com/office/drawing/2014/main" id="{9EB8B824-5C15-41F9-8E84-D88BBF598F97}"/>
                </a:ext>
              </a:extLst>
            </p:cNvPr>
            <p:cNvSpPr>
              <a:spLocks noEditPoints="1"/>
            </p:cNvSpPr>
            <p:nvPr/>
          </p:nvSpPr>
          <p:spPr bwMode="auto">
            <a:xfrm>
              <a:off x="9615488" y="5284788"/>
              <a:ext cx="390525" cy="392113"/>
            </a:xfrm>
            <a:custGeom>
              <a:avLst/>
              <a:gdLst>
                <a:gd name="T0" fmla="*/ 62 w 123"/>
                <a:gd name="T1" fmla="*/ 123 h 123"/>
                <a:gd name="T2" fmla="*/ 0 w 123"/>
                <a:gd name="T3" fmla="*/ 61 h 123"/>
                <a:gd name="T4" fmla="*/ 62 w 123"/>
                <a:gd name="T5" fmla="*/ 0 h 123"/>
                <a:gd name="T6" fmla="*/ 123 w 123"/>
                <a:gd name="T7" fmla="*/ 62 h 123"/>
                <a:gd name="T8" fmla="*/ 62 w 123"/>
                <a:gd name="T9" fmla="*/ 123 h 123"/>
                <a:gd name="T10" fmla="*/ 62 w 123"/>
                <a:gd name="T11" fmla="*/ 27 h 123"/>
                <a:gd name="T12" fmla="*/ 27 w 123"/>
                <a:gd name="T13" fmla="*/ 61 h 123"/>
                <a:gd name="T14" fmla="*/ 61 w 123"/>
                <a:gd name="T15" fmla="*/ 96 h 123"/>
                <a:gd name="T16" fmla="*/ 96 w 123"/>
                <a:gd name="T17" fmla="*/ 61 h 123"/>
                <a:gd name="T18" fmla="*/ 62 w 123"/>
                <a:gd name="T19" fmla="*/ 2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2" y="123"/>
                  </a:moveTo>
                  <a:cubicBezTo>
                    <a:pt x="27" y="123"/>
                    <a:pt x="0" y="95"/>
                    <a:pt x="0" y="61"/>
                  </a:cubicBezTo>
                  <a:cubicBezTo>
                    <a:pt x="0" y="27"/>
                    <a:pt x="28" y="0"/>
                    <a:pt x="62" y="0"/>
                  </a:cubicBezTo>
                  <a:cubicBezTo>
                    <a:pt x="96" y="0"/>
                    <a:pt x="123" y="28"/>
                    <a:pt x="123" y="62"/>
                  </a:cubicBezTo>
                  <a:cubicBezTo>
                    <a:pt x="123" y="96"/>
                    <a:pt x="96" y="123"/>
                    <a:pt x="62" y="123"/>
                  </a:cubicBezTo>
                  <a:close/>
                  <a:moveTo>
                    <a:pt x="62" y="27"/>
                  </a:moveTo>
                  <a:cubicBezTo>
                    <a:pt x="43" y="27"/>
                    <a:pt x="27" y="43"/>
                    <a:pt x="27" y="61"/>
                  </a:cubicBezTo>
                  <a:cubicBezTo>
                    <a:pt x="27" y="80"/>
                    <a:pt x="43" y="95"/>
                    <a:pt x="61" y="96"/>
                  </a:cubicBezTo>
                  <a:cubicBezTo>
                    <a:pt x="80" y="96"/>
                    <a:pt x="96" y="80"/>
                    <a:pt x="96" y="61"/>
                  </a:cubicBezTo>
                  <a:cubicBezTo>
                    <a:pt x="96" y="43"/>
                    <a:pt x="80" y="27"/>
                    <a:pt x="62" y="27"/>
                  </a:cubicBezTo>
                  <a:close/>
                </a:path>
              </a:pathLst>
            </a:custGeom>
            <a:solidFill>
              <a:srgbClr val="1F1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sp>
          <p:nvSpPr>
            <p:cNvPr id="20" name="Freeform 14">
              <a:extLst>
                <a:ext uri="{FF2B5EF4-FFF2-40B4-BE49-F238E27FC236}">
                  <a16:creationId xmlns:a16="http://schemas.microsoft.com/office/drawing/2014/main" id="{740FC95E-BED2-4316-B0D2-C7F2C4DDE4C2}"/>
                </a:ext>
              </a:extLst>
            </p:cNvPr>
            <p:cNvSpPr>
              <a:spLocks noEditPoints="1"/>
            </p:cNvSpPr>
            <p:nvPr/>
          </p:nvSpPr>
          <p:spPr bwMode="auto">
            <a:xfrm>
              <a:off x="9007475" y="6045201"/>
              <a:ext cx="392113" cy="392113"/>
            </a:xfrm>
            <a:custGeom>
              <a:avLst/>
              <a:gdLst>
                <a:gd name="T0" fmla="*/ 61 w 123"/>
                <a:gd name="T1" fmla="*/ 123 h 123"/>
                <a:gd name="T2" fmla="*/ 0 w 123"/>
                <a:gd name="T3" fmla="*/ 61 h 123"/>
                <a:gd name="T4" fmla="*/ 63 w 123"/>
                <a:gd name="T5" fmla="*/ 0 h 123"/>
                <a:gd name="T6" fmla="*/ 123 w 123"/>
                <a:gd name="T7" fmla="*/ 62 h 123"/>
                <a:gd name="T8" fmla="*/ 61 w 123"/>
                <a:gd name="T9" fmla="*/ 123 h 123"/>
                <a:gd name="T10" fmla="*/ 61 w 123"/>
                <a:gd name="T11" fmla="*/ 28 h 123"/>
                <a:gd name="T12" fmla="*/ 27 w 123"/>
                <a:gd name="T13" fmla="*/ 62 h 123"/>
                <a:gd name="T14" fmla="*/ 61 w 123"/>
                <a:gd name="T15" fmla="*/ 96 h 123"/>
                <a:gd name="T16" fmla="*/ 96 w 123"/>
                <a:gd name="T17" fmla="*/ 62 h 123"/>
                <a:gd name="T18" fmla="*/ 61 w 123"/>
                <a:gd name="T19" fmla="*/ 2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23">
                  <a:moveTo>
                    <a:pt x="61" y="123"/>
                  </a:moveTo>
                  <a:cubicBezTo>
                    <a:pt x="26" y="123"/>
                    <a:pt x="0" y="96"/>
                    <a:pt x="0" y="61"/>
                  </a:cubicBezTo>
                  <a:cubicBezTo>
                    <a:pt x="0" y="27"/>
                    <a:pt x="27" y="0"/>
                    <a:pt x="63" y="0"/>
                  </a:cubicBezTo>
                  <a:cubicBezTo>
                    <a:pt x="96" y="1"/>
                    <a:pt x="123" y="28"/>
                    <a:pt x="123" y="62"/>
                  </a:cubicBezTo>
                  <a:cubicBezTo>
                    <a:pt x="123" y="96"/>
                    <a:pt x="95" y="123"/>
                    <a:pt x="61" y="123"/>
                  </a:cubicBezTo>
                  <a:close/>
                  <a:moveTo>
                    <a:pt x="61" y="28"/>
                  </a:moveTo>
                  <a:cubicBezTo>
                    <a:pt x="42" y="28"/>
                    <a:pt x="27" y="43"/>
                    <a:pt x="27" y="62"/>
                  </a:cubicBezTo>
                  <a:cubicBezTo>
                    <a:pt x="27" y="80"/>
                    <a:pt x="42" y="96"/>
                    <a:pt x="61" y="96"/>
                  </a:cubicBezTo>
                  <a:cubicBezTo>
                    <a:pt x="80" y="96"/>
                    <a:pt x="96" y="80"/>
                    <a:pt x="96" y="62"/>
                  </a:cubicBezTo>
                  <a:cubicBezTo>
                    <a:pt x="95" y="43"/>
                    <a:pt x="80" y="28"/>
                    <a:pt x="61" y="28"/>
                  </a:cubicBezTo>
                  <a:close/>
                </a:path>
              </a:pathLst>
            </a:custGeom>
            <a:solidFill>
              <a:srgbClr val="1F1F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grpSp>
      <p:sp>
        <p:nvSpPr>
          <p:cNvPr id="21" name="Content Placeholder 4">
            <a:extLst>
              <a:ext uri="{FF2B5EF4-FFF2-40B4-BE49-F238E27FC236}">
                <a16:creationId xmlns:a16="http://schemas.microsoft.com/office/drawing/2014/main" id="{C32B4719-320F-44A9-895C-5D52F70D1959}"/>
              </a:ext>
            </a:extLst>
          </p:cNvPr>
          <p:cNvSpPr>
            <a:spLocks noGrp="1"/>
          </p:cNvSpPr>
          <p:nvPr>
            <p:ph sz="half" idx="1"/>
          </p:nvPr>
        </p:nvSpPr>
        <p:spPr>
          <a:xfrm>
            <a:off x="360000" y="3057524"/>
            <a:ext cx="2520000" cy="3062475"/>
          </a:xfrm>
          <a:noFill/>
        </p:spPr>
        <p:txBody>
          <a:bodyPr lIns="0" tIns="0" rIns="0" anchor="t"/>
          <a:lstStyle/>
          <a:p>
            <a:pPr marL="0" indent="0" algn="ctr">
              <a:buNone/>
            </a:pPr>
            <a:r>
              <a:rPr lang="en-IN" b="1" dirty="0"/>
              <a:t>Product Development</a:t>
            </a:r>
          </a:p>
          <a:p>
            <a:pPr marL="0" indent="0" algn="ctr">
              <a:buNone/>
            </a:pPr>
            <a:r>
              <a:rPr lang="en-US" sz="1400" dirty="0"/>
              <a:t>Enabling those in the business of software and those building software driven business</a:t>
            </a:r>
          </a:p>
        </p:txBody>
      </p:sp>
      <p:sp>
        <p:nvSpPr>
          <p:cNvPr id="22" name="Content Placeholder 5">
            <a:extLst>
              <a:ext uri="{FF2B5EF4-FFF2-40B4-BE49-F238E27FC236}">
                <a16:creationId xmlns:a16="http://schemas.microsoft.com/office/drawing/2014/main" id="{F3CF75F8-AA71-4879-AE1D-60B92321F805}"/>
              </a:ext>
            </a:extLst>
          </p:cNvPr>
          <p:cNvSpPr txBox="1">
            <a:spLocks/>
          </p:cNvSpPr>
          <p:nvPr/>
        </p:nvSpPr>
        <p:spPr>
          <a:xfrm>
            <a:off x="3337980" y="3057524"/>
            <a:ext cx="2520000" cy="3062475"/>
          </a:xfrm>
          <a:prstGeom prst="rect">
            <a:avLst/>
          </a:prstGeom>
          <a:noFill/>
        </p:spPr>
        <p:txBody>
          <a:bodyPr lIns="0" tIns="0" rIns="0" anchor="t"/>
          <a:lstStyle>
            <a:lvl1pPr marL="228600" indent="-228600" algn="l" defTabSz="914400" rtl="0" eaLnBrk="1" latinLnBrk="0" hangingPunct="1">
              <a:lnSpc>
                <a:spcPct val="120000"/>
              </a:lnSpc>
              <a:spcBef>
                <a:spcPts val="1200"/>
              </a:spcBef>
              <a:buClr>
                <a:schemeClr val="accent1"/>
              </a:buClr>
              <a:buFont typeface="Arial" panose="020B0604020202020204" pitchFamily="34" charset="0"/>
              <a:buChar char="•"/>
              <a:defRPr sz="1600" kern="1200" baseline="0">
                <a:solidFill>
                  <a:schemeClr val="tx1"/>
                </a:solidFill>
                <a:latin typeface="+mn-lt"/>
                <a:ea typeface="+mn-ea"/>
                <a:cs typeface="+mn-cs"/>
              </a:defRPr>
            </a:lvl1pPr>
            <a:lvl2pPr marL="685800" indent="-228600" algn="l" defTabSz="914400" rtl="0" eaLnBrk="1" latinLnBrk="0" hangingPunct="1">
              <a:lnSpc>
                <a:spcPct val="120000"/>
              </a:lnSpc>
              <a:spcBef>
                <a:spcPts val="1200"/>
              </a:spcBef>
              <a:buClr>
                <a:schemeClr val="accent1"/>
              </a:buClr>
              <a:buFont typeface="System Font Regular"/>
              <a:buChar char="-"/>
              <a:defRPr sz="1600" kern="1200" baseline="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baseline="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200"/>
              </a:spcBef>
              <a:spcAft>
                <a:spcPts val="0"/>
              </a:spcAft>
              <a:buClr>
                <a:srgbClr val="FD5F08"/>
              </a:buClr>
              <a:buSzTx/>
              <a:buFont typeface="Arial" panose="020B0604020202020204" pitchFamily="34" charset="0"/>
              <a:buNone/>
              <a:tabLst/>
              <a:defRPr/>
            </a:pPr>
            <a:r>
              <a:rPr kumimoji="0" lang="en-IN" sz="1600" b="1" i="0" u="none" strike="noStrike" kern="1200" cap="none" spc="0" normalizeH="0" baseline="0" noProof="0" dirty="0">
                <a:ln>
                  <a:noFill/>
                </a:ln>
                <a:solidFill>
                  <a:srgbClr val="201D28"/>
                </a:solidFill>
                <a:effectLst/>
                <a:uLnTx/>
                <a:uFillTx/>
                <a:latin typeface="Arial" panose="020B0604020202020204"/>
                <a:ea typeface="+mn-ea"/>
                <a:cs typeface="+mn-cs"/>
              </a:rPr>
              <a:t>Technologies</a:t>
            </a:r>
          </a:p>
          <a:p>
            <a:pPr marL="0" marR="0" lvl="0" indent="0" algn="ctr" defTabSz="914400" rtl="0" eaLnBrk="1" fontAlgn="auto" latinLnBrk="0" hangingPunct="1">
              <a:lnSpc>
                <a:spcPct val="120000"/>
              </a:lnSpc>
              <a:spcBef>
                <a:spcPts val="1200"/>
              </a:spcBef>
              <a:spcAft>
                <a:spcPts val="0"/>
              </a:spcAft>
              <a:buClr>
                <a:srgbClr val="FD5F08"/>
              </a:buClr>
              <a:buSzTx/>
              <a:buFont typeface="Arial" panose="020B0604020202020204" pitchFamily="34" charset="0"/>
              <a:buNone/>
              <a:tabLst/>
              <a:defRPr/>
            </a:pPr>
            <a:r>
              <a:rPr kumimoji="0" lang="en-US" sz="1400" b="0" i="0" u="none" strike="noStrike" kern="1200" cap="none" spc="0" normalizeH="0" baseline="0" noProof="0" dirty="0">
                <a:ln>
                  <a:noFill/>
                </a:ln>
                <a:solidFill>
                  <a:srgbClr val="201D28"/>
                </a:solidFill>
                <a:effectLst/>
                <a:uLnTx/>
                <a:uFillTx/>
                <a:latin typeface="Arial" panose="020B0604020202020204"/>
                <a:ea typeface="+mn-ea"/>
                <a:cs typeface="+mn-cs"/>
              </a:rPr>
              <a:t>AI, ML and Data</a:t>
            </a:r>
          </a:p>
          <a:p>
            <a:pPr marL="0" marR="0" lvl="0" indent="0" algn="ctr" defTabSz="914400" rtl="0" eaLnBrk="1" fontAlgn="auto" latinLnBrk="0" hangingPunct="1">
              <a:lnSpc>
                <a:spcPct val="120000"/>
              </a:lnSpc>
              <a:spcBef>
                <a:spcPts val="600"/>
              </a:spcBef>
              <a:spcAft>
                <a:spcPts val="0"/>
              </a:spcAft>
              <a:buClr>
                <a:srgbClr val="FD5F08"/>
              </a:buClr>
              <a:buSzTx/>
              <a:buFont typeface="Arial" panose="020B0604020202020204" pitchFamily="34" charset="0"/>
              <a:buNone/>
              <a:tabLst/>
              <a:defRPr/>
            </a:pPr>
            <a:r>
              <a:rPr kumimoji="0" lang="en-US" sz="1400" b="0" i="0" u="none" strike="noStrike" kern="1200" cap="none" spc="0" normalizeH="0" baseline="0" noProof="0" dirty="0">
                <a:ln>
                  <a:noFill/>
                </a:ln>
                <a:solidFill>
                  <a:srgbClr val="201D28"/>
                </a:solidFill>
                <a:effectLst/>
                <a:uLnTx/>
                <a:uFillTx/>
                <a:latin typeface="Arial" panose="020B0604020202020204"/>
                <a:ea typeface="+mn-ea"/>
                <a:cs typeface="+mn-cs"/>
              </a:rPr>
              <a:t>Cloud Services</a:t>
            </a:r>
          </a:p>
          <a:p>
            <a:pPr marL="0" marR="0" lvl="0" indent="0" algn="ctr" defTabSz="914400" rtl="0" eaLnBrk="1" fontAlgn="auto" latinLnBrk="0" hangingPunct="1">
              <a:lnSpc>
                <a:spcPct val="120000"/>
              </a:lnSpc>
              <a:spcBef>
                <a:spcPts val="600"/>
              </a:spcBef>
              <a:spcAft>
                <a:spcPts val="0"/>
              </a:spcAft>
              <a:buClr>
                <a:srgbClr val="FD5F08"/>
              </a:buClr>
              <a:buSzTx/>
              <a:buFont typeface="Arial" panose="020B0604020202020204" pitchFamily="34" charset="0"/>
              <a:buNone/>
              <a:tabLst/>
              <a:defRPr/>
            </a:pPr>
            <a:r>
              <a:rPr kumimoji="0" lang="en-US" sz="1400" b="0" i="0" u="none" strike="noStrike" kern="1200" cap="none" spc="0" normalizeH="0" baseline="0" noProof="0" dirty="0">
                <a:ln>
                  <a:noFill/>
                </a:ln>
                <a:solidFill>
                  <a:srgbClr val="201D28"/>
                </a:solidFill>
                <a:effectLst/>
                <a:uLnTx/>
                <a:uFillTx/>
                <a:latin typeface="Arial" panose="020B0604020202020204"/>
                <a:ea typeface="+mn-ea"/>
                <a:cs typeface="+mn-cs"/>
              </a:rPr>
              <a:t>Identity, Access and Security</a:t>
            </a:r>
          </a:p>
          <a:p>
            <a:pPr marL="0" marR="0" lvl="0" indent="0" algn="ctr" defTabSz="914400" rtl="0" eaLnBrk="1" fontAlgn="auto" latinLnBrk="0" hangingPunct="1">
              <a:lnSpc>
                <a:spcPct val="120000"/>
              </a:lnSpc>
              <a:spcBef>
                <a:spcPts val="600"/>
              </a:spcBef>
              <a:spcAft>
                <a:spcPts val="0"/>
              </a:spcAft>
              <a:buClr>
                <a:srgbClr val="FD5F08"/>
              </a:buClr>
              <a:buSzTx/>
              <a:buFont typeface="Arial" panose="020B0604020202020204" pitchFamily="34" charset="0"/>
              <a:buNone/>
              <a:tabLst/>
              <a:defRPr/>
            </a:pPr>
            <a:r>
              <a:rPr kumimoji="0" lang="en-US" sz="1400" b="0" i="0" u="none" strike="noStrike" kern="1200" cap="none" spc="0" normalizeH="0" baseline="0" noProof="0" dirty="0">
                <a:ln>
                  <a:noFill/>
                </a:ln>
                <a:solidFill>
                  <a:srgbClr val="201D28"/>
                </a:solidFill>
                <a:effectLst/>
                <a:uLnTx/>
                <a:uFillTx/>
                <a:latin typeface="Arial" panose="020B0604020202020204"/>
                <a:ea typeface="+mn-ea"/>
                <a:cs typeface="+mn-cs"/>
              </a:rPr>
              <a:t>Software Product Engineering</a:t>
            </a:r>
          </a:p>
        </p:txBody>
      </p:sp>
      <p:sp>
        <p:nvSpPr>
          <p:cNvPr id="23" name="Content Placeholder 6">
            <a:extLst>
              <a:ext uri="{FF2B5EF4-FFF2-40B4-BE49-F238E27FC236}">
                <a16:creationId xmlns:a16="http://schemas.microsoft.com/office/drawing/2014/main" id="{5AFB98C3-F489-4506-9907-1FDD33AF472C}"/>
              </a:ext>
            </a:extLst>
          </p:cNvPr>
          <p:cNvSpPr txBox="1">
            <a:spLocks/>
          </p:cNvSpPr>
          <p:nvPr/>
        </p:nvSpPr>
        <p:spPr>
          <a:xfrm>
            <a:off x="9293941" y="3057524"/>
            <a:ext cx="2520000" cy="3062475"/>
          </a:xfrm>
          <a:prstGeom prst="rect">
            <a:avLst/>
          </a:prstGeom>
          <a:noFill/>
        </p:spPr>
        <p:txBody>
          <a:bodyPr vert="horz" lIns="0" tIns="0" rIns="0" bIns="0" rtlCol="0" anchor="t"/>
          <a:lstStyle>
            <a:defPPr>
              <a:defRPr lang="en-US"/>
            </a:defPPr>
            <a:lvl1pPr marL="0" algn="l" defTabSz="914400" rtl="0" eaLnBrk="1" latinLnBrk="0" hangingPunct="1">
              <a:defRPr sz="1000" kern="1200">
                <a:solidFill>
                  <a:schemeClr val="accent6"/>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200"/>
              </a:spcBef>
              <a:spcAft>
                <a:spcPts val="0"/>
              </a:spcAft>
              <a:buClr>
                <a:srgbClr val="FD5F08"/>
              </a:buClr>
              <a:buSzTx/>
              <a:buFontTx/>
              <a:buNone/>
              <a:tabLst/>
              <a:defRPr/>
            </a:pPr>
            <a:r>
              <a:rPr kumimoji="0" lang="en-IN" sz="1600" b="1" i="0" u="none" strike="noStrike" kern="1200" cap="none" spc="0" normalizeH="0" baseline="0" noProof="0" dirty="0">
                <a:ln>
                  <a:noFill/>
                </a:ln>
                <a:solidFill>
                  <a:srgbClr val="201D28"/>
                </a:solidFill>
                <a:effectLst/>
                <a:uLnTx/>
                <a:uFillTx/>
                <a:latin typeface="Arial" panose="020B0604020202020204"/>
                <a:ea typeface="+mn-ea"/>
                <a:cs typeface="+mn-cs"/>
              </a:rPr>
              <a:t>In Numbers</a:t>
            </a:r>
          </a:p>
          <a:p>
            <a:pPr marL="0" marR="0" lvl="0" indent="0" algn="ctr" defTabSz="914400" rtl="0" eaLnBrk="1" fontAlgn="auto" latinLnBrk="0" hangingPunct="1">
              <a:lnSpc>
                <a:spcPct val="120000"/>
              </a:lnSpc>
              <a:spcBef>
                <a:spcPts val="1200"/>
              </a:spcBef>
              <a:spcAft>
                <a:spcPts val="0"/>
              </a:spcAft>
              <a:buClr>
                <a:srgbClr val="FD5F08"/>
              </a:buClr>
              <a:buSzTx/>
              <a:buFontTx/>
              <a:buNone/>
              <a:tabLst/>
              <a:defRPr/>
            </a:pPr>
            <a:r>
              <a:rPr kumimoji="0" lang="en-US" sz="1400" b="0" i="0" u="none" strike="noStrike" kern="1200" cap="none" spc="0" normalizeH="0" baseline="0" noProof="0" dirty="0">
                <a:ln>
                  <a:noFill/>
                </a:ln>
                <a:solidFill>
                  <a:srgbClr val="201D28"/>
                </a:solidFill>
                <a:effectLst/>
                <a:uLnTx/>
                <a:uFillTx/>
                <a:latin typeface="Arial" panose="020B0604020202020204"/>
                <a:ea typeface="+mn-ea"/>
                <a:cs typeface="+mn-cs"/>
              </a:rPr>
              <a:t>$480.97M</a:t>
            </a:r>
            <a:br>
              <a:rPr kumimoji="0" lang="en-US" sz="1400" b="0" i="0" u="none" strike="noStrike" kern="1200" cap="none" spc="0" normalizeH="0" baseline="0" noProof="0" dirty="0">
                <a:ln>
                  <a:noFill/>
                </a:ln>
                <a:solidFill>
                  <a:srgbClr val="201D28"/>
                </a:solidFill>
                <a:effectLst/>
                <a:uLnTx/>
                <a:uFillTx/>
                <a:latin typeface="Arial" panose="020B0604020202020204"/>
                <a:ea typeface="+mn-ea"/>
                <a:cs typeface="+mn-cs"/>
              </a:rPr>
            </a:br>
            <a:r>
              <a:rPr kumimoji="0" lang="en-US" sz="1400" b="0" i="0" u="none" strike="noStrike" kern="1200" cap="none" spc="0" normalizeH="0" baseline="0" noProof="0" dirty="0">
                <a:ln>
                  <a:noFill/>
                </a:ln>
                <a:solidFill>
                  <a:srgbClr val="201D28"/>
                </a:solidFill>
                <a:effectLst/>
                <a:uLnTx/>
                <a:uFillTx/>
                <a:latin typeface="Arial" panose="020B0604020202020204"/>
                <a:ea typeface="+mn-ea"/>
                <a:cs typeface="+mn-cs"/>
              </a:rPr>
              <a:t>FY’19 revenues</a:t>
            </a:r>
          </a:p>
          <a:p>
            <a:pPr marL="0" marR="0" lvl="0" indent="0" algn="ctr" defTabSz="914400" rtl="0" eaLnBrk="1" fontAlgn="auto" latinLnBrk="0" hangingPunct="1">
              <a:lnSpc>
                <a:spcPct val="120000"/>
              </a:lnSpc>
              <a:spcBef>
                <a:spcPts val="1200"/>
              </a:spcBef>
              <a:spcAft>
                <a:spcPts val="0"/>
              </a:spcAft>
              <a:buClr>
                <a:srgbClr val="FD5F08"/>
              </a:buClr>
              <a:buSzTx/>
              <a:buFontTx/>
              <a:buNone/>
              <a:tabLst/>
              <a:defRPr/>
            </a:pPr>
            <a:r>
              <a:rPr kumimoji="0" lang="en-US" sz="1400" b="0" i="0" u="none" strike="noStrike" kern="1200" cap="none" spc="0" normalizeH="0" baseline="0" noProof="0" dirty="0">
                <a:ln>
                  <a:noFill/>
                </a:ln>
                <a:solidFill>
                  <a:srgbClr val="201D28"/>
                </a:solidFill>
                <a:effectLst/>
                <a:uLnTx/>
                <a:uFillTx/>
                <a:latin typeface="Arial" panose="020B0604020202020204"/>
                <a:ea typeface="+mn-ea"/>
                <a:cs typeface="+mn-cs"/>
              </a:rPr>
              <a:t>10000+ employees</a:t>
            </a:r>
          </a:p>
          <a:p>
            <a:pPr marL="0" marR="0" lvl="0" indent="0" algn="ctr" defTabSz="914400" rtl="0" eaLnBrk="1" fontAlgn="auto" latinLnBrk="0" hangingPunct="1">
              <a:lnSpc>
                <a:spcPct val="120000"/>
              </a:lnSpc>
              <a:spcBef>
                <a:spcPts val="1200"/>
              </a:spcBef>
              <a:spcAft>
                <a:spcPts val="0"/>
              </a:spcAft>
              <a:buClr>
                <a:srgbClr val="FD5F08"/>
              </a:buClr>
              <a:buSzTx/>
              <a:buFontTx/>
              <a:buNone/>
              <a:tabLst/>
              <a:defRPr/>
            </a:pPr>
            <a:r>
              <a:rPr kumimoji="0" lang="en-US" sz="1400" b="0" i="0" u="none" strike="noStrike" kern="1200" cap="none" spc="0" normalizeH="0" baseline="0" noProof="0" dirty="0">
                <a:ln>
                  <a:noFill/>
                </a:ln>
                <a:solidFill>
                  <a:srgbClr val="201D28"/>
                </a:solidFill>
                <a:effectLst/>
                <a:uLnTx/>
                <a:uFillTx/>
                <a:latin typeface="Arial" panose="020B0604020202020204"/>
                <a:ea typeface="+mn-ea"/>
                <a:cs typeface="+mn-cs"/>
              </a:rPr>
              <a:t>15+ countries</a:t>
            </a:r>
          </a:p>
        </p:txBody>
      </p:sp>
      <p:sp>
        <p:nvSpPr>
          <p:cNvPr id="24" name="Content Placeholder 7">
            <a:extLst>
              <a:ext uri="{FF2B5EF4-FFF2-40B4-BE49-F238E27FC236}">
                <a16:creationId xmlns:a16="http://schemas.microsoft.com/office/drawing/2014/main" id="{830650B1-0589-4ECD-B305-FC04A1C39AE7}"/>
              </a:ext>
            </a:extLst>
          </p:cNvPr>
          <p:cNvSpPr txBox="1">
            <a:spLocks/>
          </p:cNvSpPr>
          <p:nvPr/>
        </p:nvSpPr>
        <p:spPr>
          <a:xfrm>
            <a:off x="6315960" y="3057524"/>
            <a:ext cx="2520000" cy="3062475"/>
          </a:xfrm>
          <a:prstGeom prst="rect">
            <a:avLst/>
          </a:prstGeom>
          <a:noFill/>
        </p:spPr>
        <p:txBody>
          <a:bodyPr vert="horz" lIns="0" tIns="0" rIns="0" bIns="45720" rtlCol="0" anchor="t"/>
          <a:lstStyle>
            <a:defPPr>
              <a:defRPr lang="en-US"/>
            </a:defPPr>
            <a:lvl1pPr marL="0" algn="ctr" defTabSz="914400" rtl="0" eaLnBrk="1" latinLnBrk="0" hangingPunct="1">
              <a:defRPr sz="1200" kern="1200">
                <a:solidFill>
                  <a:schemeClr val="tx1">
                    <a:tint val="75000"/>
                    <a:alpha val="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1200"/>
              </a:spcBef>
              <a:spcAft>
                <a:spcPts val="0"/>
              </a:spcAft>
              <a:buClr>
                <a:srgbClr val="FD5F08"/>
              </a:buClr>
              <a:buSzTx/>
              <a:buFontTx/>
              <a:buNone/>
              <a:tabLst/>
              <a:defRPr/>
            </a:pPr>
            <a:r>
              <a:rPr kumimoji="0" lang="en-IN" sz="1600" b="1" i="0" u="none" strike="noStrike" kern="1200" cap="none" spc="0" normalizeH="0" baseline="0" noProof="0" dirty="0">
                <a:ln>
                  <a:noFill/>
                </a:ln>
                <a:solidFill>
                  <a:srgbClr val="201D28"/>
                </a:solidFill>
                <a:effectLst/>
                <a:uLnTx/>
                <a:uFillTx/>
                <a:latin typeface="Arial" panose="020B0604020202020204"/>
                <a:ea typeface="+mn-ea"/>
                <a:cs typeface="+mn-cs"/>
              </a:rPr>
              <a:t>Industries</a:t>
            </a:r>
          </a:p>
          <a:p>
            <a:pPr marL="0" marR="0" lvl="0" indent="0" algn="ctr" defTabSz="914400" rtl="0" eaLnBrk="1" fontAlgn="auto" latinLnBrk="0" hangingPunct="1">
              <a:lnSpc>
                <a:spcPct val="120000"/>
              </a:lnSpc>
              <a:spcBef>
                <a:spcPts val="1200"/>
              </a:spcBef>
              <a:spcAft>
                <a:spcPts val="0"/>
              </a:spcAft>
              <a:buClr>
                <a:srgbClr val="FD5F08"/>
              </a:buClr>
              <a:buSzTx/>
              <a:buFontTx/>
              <a:buNone/>
              <a:tabLst/>
              <a:defRPr/>
            </a:pPr>
            <a:r>
              <a:rPr kumimoji="0" lang="en-US" sz="1400" b="0" i="0" u="none" strike="noStrike" kern="1200" cap="none" spc="0" normalizeH="0" baseline="0" noProof="0" dirty="0">
                <a:ln>
                  <a:noFill/>
                </a:ln>
                <a:solidFill>
                  <a:srgbClr val="201D28"/>
                </a:solidFill>
                <a:effectLst/>
                <a:uLnTx/>
                <a:uFillTx/>
                <a:latin typeface="Arial" panose="020B0604020202020204"/>
                <a:ea typeface="+mn-ea"/>
                <a:cs typeface="+mn-cs"/>
              </a:rPr>
              <a:t>Banking, Financial Services </a:t>
            </a:r>
            <a:br>
              <a:rPr kumimoji="0" lang="en-US" sz="1400" b="0" i="0" u="none" strike="noStrike" kern="1200" cap="none" spc="0" normalizeH="0" baseline="0" noProof="0" dirty="0">
                <a:ln>
                  <a:noFill/>
                </a:ln>
                <a:solidFill>
                  <a:srgbClr val="201D28"/>
                </a:solidFill>
                <a:effectLst/>
                <a:uLnTx/>
                <a:uFillTx/>
                <a:latin typeface="Arial" panose="020B0604020202020204"/>
                <a:ea typeface="+mn-ea"/>
                <a:cs typeface="+mn-cs"/>
              </a:rPr>
            </a:br>
            <a:r>
              <a:rPr kumimoji="0" lang="en-US" sz="1400" b="0" i="0" u="none" strike="noStrike" kern="1200" cap="none" spc="0" normalizeH="0" baseline="0" noProof="0" dirty="0">
                <a:ln>
                  <a:noFill/>
                </a:ln>
                <a:solidFill>
                  <a:srgbClr val="201D28"/>
                </a:solidFill>
                <a:effectLst/>
                <a:uLnTx/>
                <a:uFillTx/>
                <a:latin typeface="Arial" panose="020B0604020202020204"/>
                <a:ea typeface="+mn-ea"/>
                <a:cs typeface="+mn-cs"/>
              </a:rPr>
              <a:t>and Insurance</a:t>
            </a:r>
          </a:p>
          <a:p>
            <a:pPr marL="0" marR="0" lvl="0" indent="0" algn="ctr" defTabSz="914400" rtl="0" eaLnBrk="1" fontAlgn="auto" latinLnBrk="0" hangingPunct="1">
              <a:lnSpc>
                <a:spcPct val="120000"/>
              </a:lnSpc>
              <a:spcBef>
                <a:spcPts val="1200"/>
              </a:spcBef>
              <a:spcAft>
                <a:spcPts val="0"/>
              </a:spcAft>
              <a:buClr>
                <a:srgbClr val="FD5F08"/>
              </a:buClr>
              <a:buSzTx/>
              <a:buFontTx/>
              <a:buNone/>
              <a:tabLst/>
              <a:defRPr/>
            </a:pPr>
            <a:r>
              <a:rPr kumimoji="0" lang="en-US" sz="1400" b="0" i="0" u="none" strike="noStrike" kern="1200" cap="none" spc="0" normalizeH="0" baseline="0" noProof="0" dirty="0">
                <a:ln>
                  <a:noFill/>
                </a:ln>
                <a:solidFill>
                  <a:srgbClr val="201D28"/>
                </a:solidFill>
                <a:effectLst/>
                <a:uLnTx/>
                <a:uFillTx/>
                <a:latin typeface="Arial" panose="020B0604020202020204"/>
                <a:ea typeface="+mn-ea"/>
                <a:cs typeface="+mn-cs"/>
              </a:rPr>
              <a:t>Healthcare and</a:t>
            </a:r>
            <a:br>
              <a:rPr kumimoji="0" lang="en-US" sz="1400" b="0" i="0" u="none" strike="noStrike" kern="1200" cap="none" spc="0" normalizeH="0" baseline="0" noProof="0" dirty="0">
                <a:ln>
                  <a:noFill/>
                </a:ln>
                <a:solidFill>
                  <a:srgbClr val="201D28"/>
                </a:solidFill>
                <a:effectLst/>
                <a:uLnTx/>
                <a:uFillTx/>
                <a:latin typeface="Arial" panose="020B0604020202020204"/>
                <a:ea typeface="+mn-ea"/>
                <a:cs typeface="+mn-cs"/>
              </a:rPr>
            </a:br>
            <a:r>
              <a:rPr kumimoji="0" lang="en-US" sz="1400" b="0" i="0" u="none" strike="noStrike" kern="1200" cap="none" spc="0" normalizeH="0" baseline="0" noProof="0" dirty="0">
                <a:ln>
                  <a:noFill/>
                </a:ln>
                <a:solidFill>
                  <a:srgbClr val="201D28"/>
                </a:solidFill>
                <a:effectLst/>
                <a:uLnTx/>
                <a:uFillTx/>
                <a:latin typeface="Arial" panose="020B0604020202020204"/>
                <a:ea typeface="+mn-ea"/>
                <a:cs typeface="+mn-cs"/>
              </a:rPr>
              <a:t>Life Sciences</a:t>
            </a:r>
          </a:p>
          <a:p>
            <a:pPr marL="0" marR="0" lvl="0" indent="0" algn="ctr" defTabSz="914400" rtl="0" eaLnBrk="1" fontAlgn="auto" latinLnBrk="0" hangingPunct="1">
              <a:lnSpc>
                <a:spcPct val="120000"/>
              </a:lnSpc>
              <a:spcBef>
                <a:spcPts val="1200"/>
              </a:spcBef>
              <a:spcAft>
                <a:spcPts val="0"/>
              </a:spcAft>
              <a:buClr>
                <a:srgbClr val="FD5F08"/>
              </a:buClr>
              <a:buSzTx/>
              <a:buFontTx/>
              <a:buNone/>
              <a:tabLst/>
              <a:defRPr/>
            </a:pPr>
            <a:r>
              <a:rPr kumimoji="0" lang="en-US" sz="1400" b="0" i="0" u="none" strike="noStrike" kern="1200" cap="none" spc="0" normalizeH="0" baseline="0" noProof="0" dirty="0">
                <a:ln>
                  <a:noFill/>
                </a:ln>
                <a:solidFill>
                  <a:srgbClr val="201D28"/>
                </a:solidFill>
                <a:effectLst/>
                <a:uLnTx/>
                <a:uFillTx/>
                <a:latin typeface="Arial" panose="020B0604020202020204"/>
                <a:ea typeface="+mn-ea"/>
                <a:cs typeface="+mn-cs"/>
              </a:rPr>
              <a:t>Industrial </a:t>
            </a:r>
          </a:p>
          <a:p>
            <a:pPr marL="0" marR="0" lvl="0" indent="0" algn="ctr" defTabSz="914400" rtl="0" eaLnBrk="1" fontAlgn="auto" latinLnBrk="0" hangingPunct="1">
              <a:lnSpc>
                <a:spcPct val="120000"/>
              </a:lnSpc>
              <a:spcBef>
                <a:spcPts val="1200"/>
              </a:spcBef>
              <a:spcAft>
                <a:spcPts val="0"/>
              </a:spcAft>
              <a:buClr>
                <a:srgbClr val="FD5F08"/>
              </a:buClr>
              <a:buSzTx/>
              <a:buFontTx/>
              <a:buNone/>
              <a:tabLst/>
              <a:defRPr/>
            </a:pPr>
            <a:r>
              <a:rPr kumimoji="0" lang="en-US" sz="1400" b="0" i="0" u="none" strike="noStrike" kern="1200" cap="none" spc="0" normalizeH="0" baseline="0" noProof="0" dirty="0">
                <a:ln>
                  <a:noFill/>
                </a:ln>
                <a:solidFill>
                  <a:srgbClr val="201D28"/>
                </a:solidFill>
                <a:effectLst/>
                <a:uLnTx/>
                <a:uFillTx/>
                <a:latin typeface="Arial" panose="020B0604020202020204"/>
                <a:ea typeface="+mn-ea"/>
                <a:cs typeface="+mn-cs"/>
              </a:rPr>
              <a:t>Software and Technology</a:t>
            </a:r>
          </a:p>
        </p:txBody>
      </p:sp>
      <p:sp>
        <p:nvSpPr>
          <p:cNvPr id="5" name="Footer Placeholder 4">
            <a:extLst>
              <a:ext uri="{FF2B5EF4-FFF2-40B4-BE49-F238E27FC236}">
                <a16:creationId xmlns:a16="http://schemas.microsoft.com/office/drawing/2014/main" id="{9E4990FF-341D-4E22-9FAA-2ADE0A7800EF}"/>
              </a:ext>
            </a:extLst>
          </p:cNvPr>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01D28">
                  <a:tint val="75000"/>
                  <a:alpha val="0"/>
                </a:srgb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EE75E364-CC3B-49DB-9F79-55427E2BE2FA}"/>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AD7B4A-18A6-AF4F-A22E-139A342BB38C}" type="slidenum">
              <a:rPr kumimoji="0" lang="en-US" sz="1000" b="0" i="0" u="none" strike="noStrike" kern="1200" cap="none" spc="0" normalizeH="0" baseline="0" noProof="0" smtClean="0">
                <a:ln>
                  <a:noFill/>
                </a:ln>
                <a:solidFill>
                  <a:srgbClr val="7A777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7A777E"/>
              </a:solidFill>
              <a:effectLst/>
              <a:uLnTx/>
              <a:uFillTx/>
              <a:latin typeface="Arial" panose="020B0604020202020204"/>
              <a:ea typeface="+mn-ea"/>
              <a:cs typeface="+mn-cs"/>
            </a:endParaRPr>
          </a:p>
        </p:txBody>
      </p:sp>
    </p:spTree>
    <p:extLst>
      <p:ext uri="{BB962C8B-B14F-4D97-AF65-F5344CB8AC3E}">
        <p14:creationId xmlns:p14="http://schemas.microsoft.com/office/powerpoint/2010/main" val="58592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F6D5EA-A8BA-4CF7-9DD1-8287E49A973D}"/>
              </a:ext>
            </a:extLst>
          </p:cNvPr>
          <p:cNvSpPr>
            <a:spLocks noGrp="1"/>
          </p:cNvSpPr>
          <p:nvPr>
            <p:ph type="title"/>
          </p:nvPr>
        </p:nvSpPr>
        <p:spPr/>
        <p:txBody>
          <a:bodyPr/>
          <a:lstStyle/>
          <a:p>
            <a:r>
              <a:rPr lang="en-US" dirty="0"/>
              <a:t>Global footprint</a:t>
            </a:r>
          </a:p>
        </p:txBody>
      </p:sp>
      <p:grpSp>
        <p:nvGrpSpPr>
          <p:cNvPr id="5" name="Group 4">
            <a:extLst>
              <a:ext uri="{FF2B5EF4-FFF2-40B4-BE49-F238E27FC236}">
                <a16:creationId xmlns:a16="http://schemas.microsoft.com/office/drawing/2014/main" id="{B1B41006-A3F9-47BD-9736-BDE5581B5E48}"/>
              </a:ext>
            </a:extLst>
          </p:cNvPr>
          <p:cNvGrpSpPr/>
          <p:nvPr/>
        </p:nvGrpSpPr>
        <p:grpSpPr>
          <a:xfrm>
            <a:off x="1047485" y="1089025"/>
            <a:ext cx="10097030" cy="5048975"/>
            <a:chOff x="1047485" y="1089025"/>
            <a:chExt cx="10097030" cy="5048975"/>
          </a:xfrm>
        </p:grpSpPr>
        <p:pic>
          <p:nvPicPr>
            <p:cNvPr id="80" name="Graphic 79">
              <a:extLst>
                <a:ext uri="{FF2B5EF4-FFF2-40B4-BE49-F238E27FC236}">
                  <a16:creationId xmlns:a16="http://schemas.microsoft.com/office/drawing/2014/main" id="{058EF3E1-00CA-4B11-B3BD-D38B8CB788C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47485" y="1089025"/>
              <a:ext cx="9734550" cy="5048975"/>
            </a:xfrm>
            <a:prstGeom prst="rect">
              <a:avLst/>
            </a:prstGeom>
          </p:spPr>
        </p:pic>
        <p:sp>
          <p:nvSpPr>
            <p:cNvPr id="81" name="Rectangle 80">
              <a:extLst>
                <a:ext uri="{FF2B5EF4-FFF2-40B4-BE49-F238E27FC236}">
                  <a16:creationId xmlns:a16="http://schemas.microsoft.com/office/drawing/2014/main" id="{7BE39FD2-01B0-4F16-9C51-4C5BB8D51DDA}"/>
                </a:ext>
              </a:extLst>
            </p:cNvPr>
            <p:cNvSpPr/>
            <p:nvPr/>
          </p:nvSpPr>
          <p:spPr>
            <a:xfrm>
              <a:off x="10144390" y="5143785"/>
              <a:ext cx="100012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01D28"/>
                  </a:solidFill>
                  <a:effectLst/>
                  <a:uLnTx/>
                  <a:uFillTx/>
                  <a:latin typeface="Arial" panose="020B0604020202020204"/>
                  <a:ea typeface="+mn-ea"/>
                  <a:cs typeface="Arial" panose="020B0604020202020204" pitchFamily="34" charset="0"/>
                </a:rPr>
                <a:t>Australia</a:t>
              </a:r>
            </a:p>
          </p:txBody>
        </p:sp>
        <p:sp>
          <p:nvSpPr>
            <p:cNvPr id="82" name="Rectangle 81">
              <a:extLst>
                <a:ext uri="{FF2B5EF4-FFF2-40B4-BE49-F238E27FC236}">
                  <a16:creationId xmlns:a16="http://schemas.microsoft.com/office/drawing/2014/main" id="{5F63793E-D345-453E-8A62-035DECAC78C6}"/>
                </a:ext>
              </a:extLst>
            </p:cNvPr>
            <p:cNvSpPr/>
            <p:nvPr/>
          </p:nvSpPr>
          <p:spPr>
            <a:xfrm>
              <a:off x="8873979" y="3984132"/>
              <a:ext cx="100012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01D28"/>
                  </a:solidFill>
                  <a:effectLst/>
                  <a:uLnTx/>
                  <a:uFillTx/>
                  <a:latin typeface="Arial" panose="020B0604020202020204"/>
                  <a:ea typeface="+mn-ea"/>
                  <a:cs typeface="Arial" panose="020B0604020202020204" pitchFamily="34" charset="0"/>
                </a:rPr>
                <a:t>Malaysia</a:t>
              </a:r>
            </a:p>
          </p:txBody>
        </p:sp>
        <p:sp>
          <p:nvSpPr>
            <p:cNvPr id="83" name="Rectangle 82">
              <a:extLst>
                <a:ext uri="{FF2B5EF4-FFF2-40B4-BE49-F238E27FC236}">
                  <a16:creationId xmlns:a16="http://schemas.microsoft.com/office/drawing/2014/main" id="{FC99F8D3-4B67-469C-9350-05A66F91E787}"/>
                </a:ext>
              </a:extLst>
            </p:cNvPr>
            <p:cNvSpPr/>
            <p:nvPr/>
          </p:nvSpPr>
          <p:spPr>
            <a:xfrm>
              <a:off x="8874301" y="4171839"/>
              <a:ext cx="100012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01D28"/>
                  </a:solidFill>
                  <a:effectLst/>
                  <a:uLnTx/>
                  <a:uFillTx/>
                  <a:latin typeface="Arial" panose="020B0604020202020204"/>
                  <a:ea typeface="+mn-ea"/>
                  <a:cs typeface="Arial" panose="020B0604020202020204" pitchFamily="34" charset="0"/>
                </a:rPr>
                <a:t>Singapore</a:t>
              </a:r>
            </a:p>
          </p:txBody>
        </p:sp>
        <p:sp>
          <p:nvSpPr>
            <p:cNvPr id="84" name="Rectangle 83">
              <a:extLst>
                <a:ext uri="{FF2B5EF4-FFF2-40B4-BE49-F238E27FC236}">
                  <a16:creationId xmlns:a16="http://schemas.microsoft.com/office/drawing/2014/main" id="{FFDAC5ED-E5D4-4661-9677-93DF0098DE0C}"/>
                </a:ext>
              </a:extLst>
            </p:cNvPr>
            <p:cNvSpPr/>
            <p:nvPr/>
          </p:nvSpPr>
          <p:spPr>
            <a:xfrm>
              <a:off x="6845672" y="3743214"/>
              <a:ext cx="1000125"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01D28"/>
                  </a:solidFill>
                  <a:effectLst/>
                  <a:uLnTx/>
                  <a:uFillTx/>
                  <a:latin typeface="Arial" panose="020B0604020202020204"/>
                  <a:ea typeface="+mn-ea"/>
                  <a:cs typeface="Arial" panose="020B0604020202020204" pitchFamily="34" charset="0"/>
                </a:rPr>
                <a:t>India</a:t>
              </a:r>
            </a:p>
          </p:txBody>
        </p:sp>
        <p:sp>
          <p:nvSpPr>
            <p:cNvPr id="85" name="Rectangle 84">
              <a:extLst>
                <a:ext uri="{FF2B5EF4-FFF2-40B4-BE49-F238E27FC236}">
                  <a16:creationId xmlns:a16="http://schemas.microsoft.com/office/drawing/2014/main" id="{B57C7802-0BD8-489E-A3B5-6F59A81135E4}"/>
                </a:ext>
              </a:extLst>
            </p:cNvPr>
            <p:cNvSpPr/>
            <p:nvPr/>
          </p:nvSpPr>
          <p:spPr>
            <a:xfrm>
              <a:off x="7623545" y="4207235"/>
              <a:ext cx="100012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01D28"/>
                  </a:solidFill>
                  <a:effectLst/>
                  <a:uLnTx/>
                  <a:uFillTx/>
                  <a:latin typeface="Arial" panose="020B0604020202020204"/>
                  <a:ea typeface="+mn-ea"/>
                  <a:cs typeface="Arial" panose="020B0604020202020204" pitchFamily="34" charset="0"/>
                </a:rPr>
                <a:t>Sri Lanka</a:t>
              </a:r>
            </a:p>
          </p:txBody>
        </p:sp>
        <p:sp>
          <p:nvSpPr>
            <p:cNvPr id="86" name="Rectangle 85">
              <a:extLst>
                <a:ext uri="{FF2B5EF4-FFF2-40B4-BE49-F238E27FC236}">
                  <a16:creationId xmlns:a16="http://schemas.microsoft.com/office/drawing/2014/main" id="{8E1C4789-41EE-4BC5-9CE3-B76F8602F85F}"/>
                </a:ext>
              </a:extLst>
            </p:cNvPr>
            <p:cNvSpPr/>
            <p:nvPr/>
          </p:nvSpPr>
          <p:spPr>
            <a:xfrm>
              <a:off x="6475780" y="4986860"/>
              <a:ext cx="1196021" cy="276999"/>
            </a:xfrm>
            <a:prstGeom prst="rect">
              <a:avLst/>
            </a:prstGeom>
            <a:noFill/>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01D28"/>
                  </a:solidFill>
                  <a:effectLst/>
                  <a:uLnTx/>
                  <a:uFillTx/>
                  <a:latin typeface="Arial" panose="020B0604020202020204"/>
                  <a:ea typeface="+mn-ea"/>
                  <a:cs typeface="Arial" panose="020B0604020202020204" pitchFamily="34" charset="0"/>
                </a:rPr>
                <a:t>South Africa</a:t>
              </a:r>
            </a:p>
          </p:txBody>
        </p:sp>
        <p:sp>
          <p:nvSpPr>
            <p:cNvPr id="87" name="Rectangle 86">
              <a:extLst>
                <a:ext uri="{FF2B5EF4-FFF2-40B4-BE49-F238E27FC236}">
                  <a16:creationId xmlns:a16="http://schemas.microsoft.com/office/drawing/2014/main" id="{88EC52BE-AC8D-44CB-A2A8-551967033B02}"/>
                </a:ext>
              </a:extLst>
            </p:cNvPr>
            <p:cNvSpPr/>
            <p:nvPr/>
          </p:nvSpPr>
          <p:spPr>
            <a:xfrm>
              <a:off x="1451983" y="3599777"/>
              <a:ext cx="1000125"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01D28"/>
                  </a:solidFill>
                  <a:effectLst/>
                  <a:uLnTx/>
                  <a:uFillTx/>
                  <a:latin typeface="Arial" panose="020B0604020202020204"/>
                  <a:ea typeface="+mn-ea"/>
                  <a:cs typeface="Arial" panose="020B0604020202020204" pitchFamily="34" charset="0"/>
                </a:rPr>
                <a:t>Mexico</a:t>
              </a:r>
            </a:p>
          </p:txBody>
        </p:sp>
        <p:sp>
          <p:nvSpPr>
            <p:cNvPr id="88" name="Rectangle 87">
              <a:extLst>
                <a:ext uri="{FF2B5EF4-FFF2-40B4-BE49-F238E27FC236}">
                  <a16:creationId xmlns:a16="http://schemas.microsoft.com/office/drawing/2014/main" id="{323ED54A-0275-4F20-81A2-754DCC76B608}"/>
                </a:ext>
              </a:extLst>
            </p:cNvPr>
            <p:cNvSpPr/>
            <p:nvPr/>
          </p:nvSpPr>
          <p:spPr>
            <a:xfrm>
              <a:off x="1100397" y="2434728"/>
              <a:ext cx="1000125"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01D28"/>
                  </a:solidFill>
                  <a:effectLst/>
                  <a:uLnTx/>
                  <a:uFillTx/>
                  <a:latin typeface="Arial" panose="020B0604020202020204"/>
                  <a:ea typeface="+mn-ea"/>
                  <a:cs typeface="Arial" panose="020B0604020202020204" pitchFamily="34" charset="0"/>
                </a:rPr>
                <a:t>Canada</a:t>
              </a:r>
            </a:p>
          </p:txBody>
        </p:sp>
        <p:sp>
          <p:nvSpPr>
            <p:cNvPr id="89" name="Rectangle 88">
              <a:extLst>
                <a:ext uri="{FF2B5EF4-FFF2-40B4-BE49-F238E27FC236}">
                  <a16:creationId xmlns:a16="http://schemas.microsoft.com/office/drawing/2014/main" id="{D01EDC3F-A834-488F-9326-A8DA4EE49EB3}"/>
                </a:ext>
              </a:extLst>
            </p:cNvPr>
            <p:cNvSpPr/>
            <p:nvPr/>
          </p:nvSpPr>
          <p:spPr>
            <a:xfrm>
              <a:off x="3296800" y="3126071"/>
              <a:ext cx="100012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01D28"/>
                  </a:solidFill>
                  <a:effectLst/>
                  <a:uLnTx/>
                  <a:uFillTx/>
                  <a:latin typeface="Arial" panose="020B0604020202020204"/>
                  <a:ea typeface="+mn-ea"/>
                  <a:cs typeface="Arial" panose="020B0604020202020204" pitchFamily="34" charset="0"/>
                </a:rPr>
                <a:t>USA</a:t>
              </a:r>
            </a:p>
          </p:txBody>
        </p:sp>
        <p:sp>
          <p:nvSpPr>
            <p:cNvPr id="90" name="Rectangle 89">
              <a:extLst>
                <a:ext uri="{FF2B5EF4-FFF2-40B4-BE49-F238E27FC236}">
                  <a16:creationId xmlns:a16="http://schemas.microsoft.com/office/drawing/2014/main" id="{183AFD11-7EFC-4F18-9F27-E022990C35DD}"/>
                </a:ext>
              </a:extLst>
            </p:cNvPr>
            <p:cNvSpPr/>
            <p:nvPr/>
          </p:nvSpPr>
          <p:spPr>
            <a:xfrm>
              <a:off x="9818105" y="3004057"/>
              <a:ext cx="100012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01D28"/>
                  </a:solidFill>
                  <a:effectLst/>
                  <a:uLnTx/>
                  <a:uFillTx/>
                  <a:latin typeface="Arial" panose="020B0604020202020204"/>
                  <a:ea typeface="+mn-ea"/>
                  <a:cs typeface="Arial" panose="020B0604020202020204" pitchFamily="34" charset="0"/>
                </a:rPr>
                <a:t>Japan</a:t>
              </a:r>
            </a:p>
          </p:txBody>
        </p:sp>
        <p:sp>
          <p:nvSpPr>
            <p:cNvPr id="91" name="Rectangle 90">
              <a:extLst>
                <a:ext uri="{FF2B5EF4-FFF2-40B4-BE49-F238E27FC236}">
                  <a16:creationId xmlns:a16="http://schemas.microsoft.com/office/drawing/2014/main" id="{40B79B9B-5A69-42D7-BEA5-7655B299F11A}"/>
                </a:ext>
              </a:extLst>
            </p:cNvPr>
            <p:cNvSpPr/>
            <p:nvPr/>
          </p:nvSpPr>
          <p:spPr>
            <a:xfrm>
              <a:off x="6673747" y="3237334"/>
              <a:ext cx="1000125"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01D28"/>
                  </a:solidFill>
                  <a:effectLst/>
                  <a:uLnTx/>
                  <a:uFillTx/>
                  <a:latin typeface="Arial" panose="020B0604020202020204"/>
                  <a:ea typeface="+mn-ea"/>
                  <a:cs typeface="Arial" panose="020B0604020202020204" pitchFamily="34" charset="0"/>
                </a:rPr>
                <a:t>Israel</a:t>
              </a:r>
            </a:p>
          </p:txBody>
        </p:sp>
        <p:sp>
          <p:nvSpPr>
            <p:cNvPr id="92" name="Rectangle 91">
              <a:extLst>
                <a:ext uri="{FF2B5EF4-FFF2-40B4-BE49-F238E27FC236}">
                  <a16:creationId xmlns:a16="http://schemas.microsoft.com/office/drawing/2014/main" id="{5C1FFE20-E0AC-4401-8E0E-D0049776AE76}"/>
                </a:ext>
              </a:extLst>
            </p:cNvPr>
            <p:cNvSpPr/>
            <p:nvPr/>
          </p:nvSpPr>
          <p:spPr>
            <a:xfrm>
              <a:off x="4321719" y="2703566"/>
              <a:ext cx="1000125"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01D28"/>
                  </a:solidFill>
                  <a:effectLst/>
                  <a:uLnTx/>
                  <a:uFillTx/>
                  <a:latin typeface="Arial" panose="020B0604020202020204"/>
                  <a:ea typeface="+mn-ea"/>
                  <a:cs typeface="Arial" panose="020B0604020202020204" pitchFamily="34" charset="0"/>
                </a:rPr>
                <a:t>Ireland</a:t>
              </a:r>
            </a:p>
          </p:txBody>
        </p:sp>
        <p:sp>
          <p:nvSpPr>
            <p:cNvPr id="93" name="Rectangle 92">
              <a:extLst>
                <a:ext uri="{FF2B5EF4-FFF2-40B4-BE49-F238E27FC236}">
                  <a16:creationId xmlns:a16="http://schemas.microsoft.com/office/drawing/2014/main" id="{2D660EF4-155D-4CE3-AF62-274FCF8489AD}"/>
                </a:ext>
              </a:extLst>
            </p:cNvPr>
            <p:cNvSpPr/>
            <p:nvPr/>
          </p:nvSpPr>
          <p:spPr>
            <a:xfrm>
              <a:off x="4445377" y="2509422"/>
              <a:ext cx="1000125"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01D28"/>
                  </a:solidFill>
                  <a:effectLst/>
                  <a:uLnTx/>
                  <a:uFillTx/>
                  <a:latin typeface="Arial" panose="020B0604020202020204"/>
                  <a:ea typeface="+mn-ea"/>
                  <a:cs typeface="Arial" panose="020B0604020202020204" pitchFamily="34" charset="0"/>
                </a:rPr>
                <a:t>UK</a:t>
              </a:r>
            </a:p>
          </p:txBody>
        </p:sp>
        <p:sp>
          <p:nvSpPr>
            <p:cNvPr id="94" name="Rectangle 93">
              <a:extLst>
                <a:ext uri="{FF2B5EF4-FFF2-40B4-BE49-F238E27FC236}">
                  <a16:creationId xmlns:a16="http://schemas.microsoft.com/office/drawing/2014/main" id="{BCEDFB85-71EE-43DA-9FA9-8B672780D2CD}"/>
                </a:ext>
              </a:extLst>
            </p:cNvPr>
            <p:cNvSpPr/>
            <p:nvPr/>
          </p:nvSpPr>
          <p:spPr>
            <a:xfrm>
              <a:off x="5978021" y="2662188"/>
              <a:ext cx="153383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01D28"/>
                  </a:solidFill>
                  <a:effectLst/>
                  <a:uLnTx/>
                  <a:uFillTx/>
                  <a:latin typeface="Arial" panose="020B0604020202020204"/>
                  <a:ea typeface="+mn-ea"/>
                  <a:cs typeface="Arial" panose="020B0604020202020204" pitchFamily="34" charset="0"/>
                </a:rPr>
                <a:t>Switzerland</a:t>
              </a:r>
            </a:p>
          </p:txBody>
        </p:sp>
        <p:sp>
          <p:nvSpPr>
            <p:cNvPr id="95" name="Rectangle 94">
              <a:extLst>
                <a:ext uri="{FF2B5EF4-FFF2-40B4-BE49-F238E27FC236}">
                  <a16:creationId xmlns:a16="http://schemas.microsoft.com/office/drawing/2014/main" id="{362B171E-5896-4BBD-8303-C9094BBE20F5}"/>
                </a:ext>
              </a:extLst>
            </p:cNvPr>
            <p:cNvSpPr/>
            <p:nvPr/>
          </p:nvSpPr>
          <p:spPr>
            <a:xfrm>
              <a:off x="5817628" y="2490645"/>
              <a:ext cx="153383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01D28"/>
                  </a:solidFill>
                  <a:effectLst/>
                  <a:uLnTx/>
                  <a:uFillTx/>
                  <a:latin typeface="Arial" panose="020B0604020202020204"/>
                  <a:ea typeface="+mn-ea"/>
                  <a:cs typeface="Arial" panose="020B0604020202020204" pitchFamily="34" charset="0"/>
                </a:rPr>
                <a:t>Germany</a:t>
              </a:r>
            </a:p>
          </p:txBody>
        </p:sp>
        <p:sp>
          <p:nvSpPr>
            <p:cNvPr id="96" name="Rectangle 95">
              <a:extLst>
                <a:ext uri="{FF2B5EF4-FFF2-40B4-BE49-F238E27FC236}">
                  <a16:creationId xmlns:a16="http://schemas.microsoft.com/office/drawing/2014/main" id="{BC3950E8-3D5B-4954-9E39-7FA8141AA117}"/>
                </a:ext>
              </a:extLst>
            </p:cNvPr>
            <p:cNvSpPr/>
            <p:nvPr/>
          </p:nvSpPr>
          <p:spPr>
            <a:xfrm>
              <a:off x="5911280" y="2824521"/>
              <a:ext cx="153383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01D28"/>
                  </a:solidFill>
                  <a:effectLst/>
                  <a:uLnTx/>
                  <a:uFillTx/>
                  <a:latin typeface="Arial" panose="020B0604020202020204"/>
                  <a:ea typeface="+mn-ea"/>
                  <a:cs typeface="Arial" panose="020B0604020202020204" pitchFamily="34" charset="0"/>
                </a:rPr>
                <a:t>Austria</a:t>
              </a:r>
            </a:p>
          </p:txBody>
        </p:sp>
        <p:sp>
          <p:nvSpPr>
            <p:cNvPr id="97" name="Rectangle 96">
              <a:extLst>
                <a:ext uri="{FF2B5EF4-FFF2-40B4-BE49-F238E27FC236}">
                  <a16:creationId xmlns:a16="http://schemas.microsoft.com/office/drawing/2014/main" id="{CC6E41DA-7C31-412D-93EA-33DFA7A9C168}"/>
                </a:ext>
              </a:extLst>
            </p:cNvPr>
            <p:cNvSpPr/>
            <p:nvPr/>
          </p:nvSpPr>
          <p:spPr>
            <a:xfrm>
              <a:off x="4407244" y="3013765"/>
              <a:ext cx="1000125"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01D28"/>
                  </a:solidFill>
                  <a:effectLst/>
                  <a:uLnTx/>
                  <a:uFillTx/>
                  <a:latin typeface="Arial" panose="020B0604020202020204"/>
                  <a:ea typeface="+mn-ea"/>
                  <a:cs typeface="Arial" panose="020B0604020202020204" pitchFamily="34" charset="0"/>
                </a:rPr>
                <a:t>France</a:t>
              </a:r>
            </a:p>
          </p:txBody>
        </p:sp>
        <p:sp>
          <p:nvSpPr>
            <p:cNvPr id="98" name="Rectangle 97">
              <a:extLst>
                <a:ext uri="{FF2B5EF4-FFF2-40B4-BE49-F238E27FC236}">
                  <a16:creationId xmlns:a16="http://schemas.microsoft.com/office/drawing/2014/main" id="{6D36B050-C950-465B-B50E-B55161593222}"/>
                </a:ext>
              </a:extLst>
            </p:cNvPr>
            <p:cNvSpPr/>
            <p:nvPr/>
          </p:nvSpPr>
          <p:spPr>
            <a:xfrm>
              <a:off x="5519349" y="2329658"/>
              <a:ext cx="1533836"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201D28"/>
                  </a:solidFill>
                  <a:effectLst/>
                  <a:uLnTx/>
                  <a:uFillTx/>
                  <a:latin typeface="Arial" panose="020B0604020202020204"/>
                  <a:ea typeface="+mn-ea"/>
                  <a:cs typeface="Arial" panose="020B0604020202020204" pitchFamily="34" charset="0"/>
                </a:rPr>
                <a:t>The Netherlands</a:t>
              </a:r>
            </a:p>
          </p:txBody>
        </p:sp>
        <p:grpSp>
          <p:nvGrpSpPr>
            <p:cNvPr id="99" name="Group 98">
              <a:extLst>
                <a:ext uri="{FF2B5EF4-FFF2-40B4-BE49-F238E27FC236}">
                  <a16:creationId xmlns:a16="http://schemas.microsoft.com/office/drawing/2014/main" id="{7662C15A-0E50-4C6E-BA22-9A0E5A55FD87}"/>
                </a:ext>
              </a:extLst>
            </p:cNvPr>
            <p:cNvGrpSpPr/>
            <p:nvPr/>
          </p:nvGrpSpPr>
          <p:grpSpPr>
            <a:xfrm>
              <a:off x="5388667" y="3030250"/>
              <a:ext cx="188925" cy="244029"/>
              <a:chOff x="5588957" y="3002405"/>
              <a:chExt cx="188925" cy="244029"/>
            </a:xfrm>
          </p:grpSpPr>
          <p:sp>
            <p:nvSpPr>
              <p:cNvPr id="151" name="Oval 150">
                <a:extLst>
                  <a:ext uri="{FF2B5EF4-FFF2-40B4-BE49-F238E27FC236}">
                    <a16:creationId xmlns:a16="http://schemas.microsoft.com/office/drawing/2014/main" id="{C04FC95B-FC9A-47CA-8025-7BC0C3746241}"/>
                  </a:ext>
                </a:extLst>
              </p:cNvPr>
              <p:cNvSpPr/>
              <p:nvPr/>
            </p:nvSpPr>
            <p:spPr>
              <a:xfrm>
                <a:off x="5634899" y="3046893"/>
                <a:ext cx="94628" cy="982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pic>
            <p:nvPicPr>
              <p:cNvPr id="152" name="Graphic 151">
                <a:extLst>
                  <a:ext uri="{FF2B5EF4-FFF2-40B4-BE49-F238E27FC236}">
                    <a16:creationId xmlns:a16="http://schemas.microsoft.com/office/drawing/2014/main" id="{A0A69173-61A7-496C-B54C-96A24ECF4D0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88957" y="3002405"/>
                <a:ext cx="188925" cy="244029"/>
              </a:xfrm>
              <a:prstGeom prst="rect">
                <a:avLst/>
              </a:prstGeom>
            </p:spPr>
          </p:pic>
        </p:grpSp>
        <p:grpSp>
          <p:nvGrpSpPr>
            <p:cNvPr id="100" name="Group 99">
              <a:extLst>
                <a:ext uri="{FF2B5EF4-FFF2-40B4-BE49-F238E27FC236}">
                  <a16:creationId xmlns:a16="http://schemas.microsoft.com/office/drawing/2014/main" id="{82ABA70A-C11D-4C82-AA5A-3B0A17873811}"/>
                </a:ext>
              </a:extLst>
            </p:cNvPr>
            <p:cNvGrpSpPr/>
            <p:nvPr/>
          </p:nvGrpSpPr>
          <p:grpSpPr>
            <a:xfrm>
              <a:off x="5296505" y="2742951"/>
              <a:ext cx="188925" cy="244029"/>
              <a:chOff x="5588957" y="3002405"/>
              <a:chExt cx="188925" cy="244029"/>
            </a:xfrm>
          </p:grpSpPr>
          <p:sp>
            <p:nvSpPr>
              <p:cNvPr id="149" name="Oval 148">
                <a:extLst>
                  <a:ext uri="{FF2B5EF4-FFF2-40B4-BE49-F238E27FC236}">
                    <a16:creationId xmlns:a16="http://schemas.microsoft.com/office/drawing/2014/main" id="{275E6BAF-2058-41B7-A540-E3E6475431DC}"/>
                  </a:ext>
                </a:extLst>
              </p:cNvPr>
              <p:cNvSpPr/>
              <p:nvPr/>
            </p:nvSpPr>
            <p:spPr>
              <a:xfrm>
                <a:off x="5634899" y="3046893"/>
                <a:ext cx="94628" cy="982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pic>
            <p:nvPicPr>
              <p:cNvPr id="150" name="Graphic 149">
                <a:extLst>
                  <a:ext uri="{FF2B5EF4-FFF2-40B4-BE49-F238E27FC236}">
                    <a16:creationId xmlns:a16="http://schemas.microsoft.com/office/drawing/2014/main" id="{3E441819-E47D-4940-B8BF-BAC7412ACF4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88957" y="3002405"/>
                <a:ext cx="188925" cy="244029"/>
              </a:xfrm>
              <a:prstGeom prst="rect">
                <a:avLst/>
              </a:prstGeom>
            </p:spPr>
          </p:pic>
        </p:grpSp>
        <p:grpSp>
          <p:nvGrpSpPr>
            <p:cNvPr id="101" name="Group 100">
              <a:extLst>
                <a:ext uri="{FF2B5EF4-FFF2-40B4-BE49-F238E27FC236}">
                  <a16:creationId xmlns:a16="http://schemas.microsoft.com/office/drawing/2014/main" id="{85B358D9-B613-4DBB-A0F9-C02803844671}"/>
                </a:ext>
              </a:extLst>
            </p:cNvPr>
            <p:cNvGrpSpPr/>
            <p:nvPr/>
          </p:nvGrpSpPr>
          <p:grpSpPr>
            <a:xfrm>
              <a:off x="5426767" y="2571931"/>
              <a:ext cx="188925" cy="244029"/>
              <a:chOff x="5588957" y="3002405"/>
              <a:chExt cx="188925" cy="244029"/>
            </a:xfrm>
          </p:grpSpPr>
          <p:sp>
            <p:nvSpPr>
              <p:cNvPr id="147" name="Oval 146">
                <a:extLst>
                  <a:ext uri="{FF2B5EF4-FFF2-40B4-BE49-F238E27FC236}">
                    <a16:creationId xmlns:a16="http://schemas.microsoft.com/office/drawing/2014/main" id="{5AC84C0D-7DB0-4768-9BDA-964372B43E75}"/>
                  </a:ext>
                </a:extLst>
              </p:cNvPr>
              <p:cNvSpPr/>
              <p:nvPr/>
            </p:nvSpPr>
            <p:spPr>
              <a:xfrm>
                <a:off x="5634899" y="3046893"/>
                <a:ext cx="94628" cy="982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pic>
            <p:nvPicPr>
              <p:cNvPr id="148" name="Graphic 147">
                <a:extLst>
                  <a:ext uri="{FF2B5EF4-FFF2-40B4-BE49-F238E27FC236}">
                    <a16:creationId xmlns:a16="http://schemas.microsoft.com/office/drawing/2014/main" id="{52DD4F50-989A-4349-A4CB-63070B67C0A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88957" y="3002405"/>
                <a:ext cx="188925" cy="244029"/>
              </a:xfrm>
              <a:prstGeom prst="rect">
                <a:avLst/>
              </a:prstGeom>
            </p:spPr>
          </p:pic>
        </p:grpSp>
        <p:grpSp>
          <p:nvGrpSpPr>
            <p:cNvPr id="102" name="Group 101">
              <a:extLst>
                <a:ext uri="{FF2B5EF4-FFF2-40B4-BE49-F238E27FC236}">
                  <a16:creationId xmlns:a16="http://schemas.microsoft.com/office/drawing/2014/main" id="{70989292-7E1A-41B9-8D4D-F6C314BC00BC}"/>
                </a:ext>
              </a:extLst>
            </p:cNvPr>
            <p:cNvGrpSpPr/>
            <p:nvPr/>
          </p:nvGrpSpPr>
          <p:grpSpPr>
            <a:xfrm>
              <a:off x="5660265" y="2660365"/>
              <a:ext cx="188925" cy="244029"/>
              <a:chOff x="5588957" y="3002405"/>
              <a:chExt cx="188925" cy="244029"/>
            </a:xfrm>
          </p:grpSpPr>
          <p:sp>
            <p:nvSpPr>
              <p:cNvPr id="145" name="Oval 144">
                <a:extLst>
                  <a:ext uri="{FF2B5EF4-FFF2-40B4-BE49-F238E27FC236}">
                    <a16:creationId xmlns:a16="http://schemas.microsoft.com/office/drawing/2014/main" id="{5D21171D-53BF-4A63-ADD6-FE277C964828}"/>
                  </a:ext>
                </a:extLst>
              </p:cNvPr>
              <p:cNvSpPr/>
              <p:nvPr/>
            </p:nvSpPr>
            <p:spPr>
              <a:xfrm>
                <a:off x="5634899" y="3046893"/>
                <a:ext cx="94628" cy="982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pic>
            <p:nvPicPr>
              <p:cNvPr id="146" name="Graphic 145">
                <a:extLst>
                  <a:ext uri="{FF2B5EF4-FFF2-40B4-BE49-F238E27FC236}">
                    <a16:creationId xmlns:a16="http://schemas.microsoft.com/office/drawing/2014/main" id="{EBD9AFA9-4D71-443E-A6C6-89AB07AF4EA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88957" y="3002405"/>
                <a:ext cx="188925" cy="244029"/>
              </a:xfrm>
              <a:prstGeom prst="rect">
                <a:avLst/>
              </a:prstGeom>
            </p:spPr>
          </p:pic>
        </p:grpSp>
        <p:grpSp>
          <p:nvGrpSpPr>
            <p:cNvPr id="103" name="Group 102">
              <a:extLst>
                <a:ext uri="{FF2B5EF4-FFF2-40B4-BE49-F238E27FC236}">
                  <a16:creationId xmlns:a16="http://schemas.microsoft.com/office/drawing/2014/main" id="{2E4BFE46-CD12-42C3-8D54-93520F620037}"/>
                </a:ext>
              </a:extLst>
            </p:cNvPr>
            <p:cNvGrpSpPr/>
            <p:nvPr/>
          </p:nvGrpSpPr>
          <p:grpSpPr>
            <a:xfrm>
              <a:off x="5550659" y="2847052"/>
              <a:ext cx="188925" cy="244029"/>
              <a:chOff x="5588957" y="3002405"/>
              <a:chExt cx="188925" cy="244029"/>
            </a:xfrm>
          </p:grpSpPr>
          <p:sp>
            <p:nvSpPr>
              <p:cNvPr id="143" name="Oval 142">
                <a:extLst>
                  <a:ext uri="{FF2B5EF4-FFF2-40B4-BE49-F238E27FC236}">
                    <a16:creationId xmlns:a16="http://schemas.microsoft.com/office/drawing/2014/main" id="{29FB1D28-3423-4E43-B730-72055A4862E7}"/>
                  </a:ext>
                </a:extLst>
              </p:cNvPr>
              <p:cNvSpPr/>
              <p:nvPr/>
            </p:nvSpPr>
            <p:spPr>
              <a:xfrm>
                <a:off x="5634899" y="3046893"/>
                <a:ext cx="94628" cy="982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pic>
            <p:nvPicPr>
              <p:cNvPr id="144" name="Graphic 143">
                <a:extLst>
                  <a:ext uri="{FF2B5EF4-FFF2-40B4-BE49-F238E27FC236}">
                    <a16:creationId xmlns:a16="http://schemas.microsoft.com/office/drawing/2014/main" id="{74408A5F-E12B-43DB-ADB9-8FEA1E6D949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88957" y="3002405"/>
                <a:ext cx="188925" cy="244029"/>
              </a:xfrm>
              <a:prstGeom prst="rect">
                <a:avLst/>
              </a:prstGeom>
            </p:spPr>
          </p:pic>
        </p:grpSp>
        <p:grpSp>
          <p:nvGrpSpPr>
            <p:cNvPr id="104" name="Group 103">
              <a:extLst>
                <a:ext uri="{FF2B5EF4-FFF2-40B4-BE49-F238E27FC236}">
                  <a16:creationId xmlns:a16="http://schemas.microsoft.com/office/drawing/2014/main" id="{143F2D98-084D-4C72-AAD5-B329C616B7A7}"/>
                </a:ext>
              </a:extLst>
            </p:cNvPr>
            <p:cNvGrpSpPr/>
            <p:nvPr/>
          </p:nvGrpSpPr>
          <p:grpSpPr>
            <a:xfrm>
              <a:off x="5764340" y="2847052"/>
              <a:ext cx="188925" cy="244029"/>
              <a:chOff x="5588957" y="3002405"/>
              <a:chExt cx="188925" cy="244029"/>
            </a:xfrm>
          </p:grpSpPr>
          <p:sp>
            <p:nvSpPr>
              <p:cNvPr id="141" name="Oval 140">
                <a:extLst>
                  <a:ext uri="{FF2B5EF4-FFF2-40B4-BE49-F238E27FC236}">
                    <a16:creationId xmlns:a16="http://schemas.microsoft.com/office/drawing/2014/main" id="{F7073EAC-6320-46DB-8877-35B8C3AA1B72}"/>
                  </a:ext>
                </a:extLst>
              </p:cNvPr>
              <p:cNvSpPr/>
              <p:nvPr/>
            </p:nvSpPr>
            <p:spPr>
              <a:xfrm>
                <a:off x="5634899" y="3046893"/>
                <a:ext cx="94628" cy="982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pic>
            <p:nvPicPr>
              <p:cNvPr id="142" name="Graphic 141">
                <a:extLst>
                  <a:ext uri="{FF2B5EF4-FFF2-40B4-BE49-F238E27FC236}">
                    <a16:creationId xmlns:a16="http://schemas.microsoft.com/office/drawing/2014/main" id="{503C81AB-AF5D-49B3-9E8F-F68992152C2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88957" y="3002405"/>
                <a:ext cx="188925" cy="244029"/>
              </a:xfrm>
              <a:prstGeom prst="rect">
                <a:avLst/>
              </a:prstGeom>
            </p:spPr>
          </p:pic>
        </p:grpSp>
        <p:grpSp>
          <p:nvGrpSpPr>
            <p:cNvPr id="105" name="Group 104">
              <a:extLst>
                <a:ext uri="{FF2B5EF4-FFF2-40B4-BE49-F238E27FC236}">
                  <a16:creationId xmlns:a16="http://schemas.microsoft.com/office/drawing/2014/main" id="{EE4EC123-C262-4A6B-A2A7-91E14FF531CF}"/>
                </a:ext>
              </a:extLst>
            </p:cNvPr>
            <p:cNvGrpSpPr/>
            <p:nvPr/>
          </p:nvGrpSpPr>
          <p:grpSpPr>
            <a:xfrm>
              <a:off x="5660265" y="3022706"/>
              <a:ext cx="188925" cy="244029"/>
              <a:chOff x="5588957" y="3002405"/>
              <a:chExt cx="188925" cy="244029"/>
            </a:xfrm>
          </p:grpSpPr>
          <p:sp>
            <p:nvSpPr>
              <p:cNvPr id="139" name="Oval 138">
                <a:extLst>
                  <a:ext uri="{FF2B5EF4-FFF2-40B4-BE49-F238E27FC236}">
                    <a16:creationId xmlns:a16="http://schemas.microsoft.com/office/drawing/2014/main" id="{F6828BD8-55A4-4597-9279-15DBF2DB254A}"/>
                  </a:ext>
                </a:extLst>
              </p:cNvPr>
              <p:cNvSpPr/>
              <p:nvPr/>
            </p:nvSpPr>
            <p:spPr>
              <a:xfrm>
                <a:off x="5634899" y="3046893"/>
                <a:ext cx="94628" cy="982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pic>
            <p:nvPicPr>
              <p:cNvPr id="140" name="Graphic 139">
                <a:extLst>
                  <a:ext uri="{FF2B5EF4-FFF2-40B4-BE49-F238E27FC236}">
                    <a16:creationId xmlns:a16="http://schemas.microsoft.com/office/drawing/2014/main" id="{8CF87653-EF3D-463A-9FE9-1336CB44DAF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88957" y="3002405"/>
                <a:ext cx="188925" cy="244029"/>
              </a:xfrm>
              <a:prstGeom prst="rect">
                <a:avLst/>
              </a:prstGeom>
            </p:spPr>
          </p:pic>
        </p:grpSp>
        <p:grpSp>
          <p:nvGrpSpPr>
            <p:cNvPr id="106" name="Group 105">
              <a:extLst>
                <a:ext uri="{FF2B5EF4-FFF2-40B4-BE49-F238E27FC236}">
                  <a16:creationId xmlns:a16="http://schemas.microsoft.com/office/drawing/2014/main" id="{17CF15F6-444B-48BE-AFEB-D8573E2ED3D0}"/>
                </a:ext>
              </a:extLst>
            </p:cNvPr>
            <p:cNvGrpSpPr/>
            <p:nvPr/>
          </p:nvGrpSpPr>
          <p:grpSpPr>
            <a:xfrm>
              <a:off x="6561964" y="3242102"/>
              <a:ext cx="188925" cy="244029"/>
              <a:chOff x="5588957" y="3002405"/>
              <a:chExt cx="188925" cy="244029"/>
            </a:xfrm>
          </p:grpSpPr>
          <p:sp>
            <p:nvSpPr>
              <p:cNvPr id="137" name="Oval 136">
                <a:extLst>
                  <a:ext uri="{FF2B5EF4-FFF2-40B4-BE49-F238E27FC236}">
                    <a16:creationId xmlns:a16="http://schemas.microsoft.com/office/drawing/2014/main" id="{8333356D-F240-45FF-A135-7AB4098167E2}"/>
                  </a:ext>
                </a:extLst>
              </p:cNvPr>
              <p:cNvSpPr/>
              <p:nvPr/>
            </p:nvSpPr>
            <p:spPr>
              <a:xfrm>
                <a:off x="5634899" y="3046893"/>
                <a:ext cx="94628" cy="982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pic>
            <p:nvPicPr>
              <p:cNvPr id="138" name="Graphic 137">
                <a:extLst>
                  <a:ext uri="{FF2B5EF4-FFF2-40B4-BE49-F238E27FC236}">
                    <a16:creationId xmlns:a16="http://schemas.microsoft.com/office/drawing/2014/main" id="{1D739801-873B-493E-B884-95641D64063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88957" y="3002405"/>
                <a:ext cx="188925" cy="244029"/>
              </a:xfrm>
              <a:prstGeom prst="rect">
                <a:avLst/>
              </a:prstGeom>
            </p:spPr>
          </p:pic>
        </p:grpSp>
        <p:grpSp>
          <p:nvGrpSpPr>
            <p:cNvPr id="107" name="Group 106">
              <a:extLst>
                <a:ext uri="{FF2B5EF4-FFF2-40B4-BE49-F238E27FC236}">
                  <a16:creationId xmlns:a16="http://schemas.microsoft.com/office/drawing/2014/main" id="{225C4324-D134-4C5F-B084-6F95E0F40A46}"/>
                </a:ext>
              </a:extLst>
            </p:cNvPr>
            <p:cNvGrpSpPr/>
            <p:nvPr/>
          </p:nvGrpSpPr>
          <p:grpSpPr>
            <a:xfrm>
              <a:off x="7804670" y="3759699"/>
              <a:ext cx="188925" cy="244029"/>
              <a:chOff x="5588957" y="3002405"/>
              <a:chExt cx="188925" cy="244029"/>
            </a:xfrm>
          </p:grpSpPr>
          <p:sp>
            <p:nvSpPr>
              <p:cNvPr id="135" name="Oval 134">
                <a:extLst>
                  <a:ext uri="{FF2B5EF4-FFF2-40B4-BE49-F238E27FC236}">
                    <a16:creationId xmlns:a16="http://schemas.microsoft.com/office/drawing/2014/main" id="{EE9829DB-0EEE-4DD8-9E52-2D04F49BD2FE}"/>
                  </a:ext>
                </a:extLst>
              </p:cNvPr>
              <p:cNvSpPr/>
              <p:nvPr/>
            </p:nvSpPr>
            <p:spPr>
              <a:xfrm>
                <a:off x="5634899" y="3046893"/>
                <a:ext cx="94628" cy="982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pic>
            <p:nvPicPr>
              <p:cNvPr id="136" name="Graphic 135">
                <a:extLst>
                  <a:ext uri="{FF2B5EF4-FFF2-40B4-BE49-F238E27FC236}">
                    <a16:creationId xmlns:a16="http://schemas.microsoft.com/office/drawing/2014/main" id="{E04D0101-9500-4BA5-8C23-460A119FF2FF}"/>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88957" y="3002405"/>
                <a:ext cx="188925" cy="244029"/>
              </a:xfrm>
              <a:prstGeom prst="rect">
                <a:avLst/>
              </a:prstGeom>
            </p:spPr>
          </p:pic>
        </p:grpSp>
        <p:grpSp>
          <p:nvGrpSpPr>
            <p:cNvPr id="108" name="Group 107">
              <a:extLst>
                <a:ext uri="{FF2B5EF4-FFF2-40B4-BE49-F238E27FC236}">
                  <a16:creationId xmlns:a16="http://schemas.microsoft.com/office/drawing/2014/main" id="{A700F494-B01E-46F5-994D-1D6D38C613E8}"/>
                </a:ext>
              </a:extLst>
            </p:cNvPr>
            <p:cNvGrpSpPr/>
            <p:nvPr/>
          </p:nvGrpSpPr>
          <p:grpSpPr>
            <a:xfrm>
              <a:off x="8010475" y="4002696"/>
              <a:ext cx="188925" cy="244029"/>
              <a:chOff x="5588957" y="3002405"/>
              <a:chExt cx="188925" cy="244029"/>
            </a:xfrm>
          </p:grpSpPr>
          <p:sp>
            <p:nvSpPr>
              <p:cNvPr id="133" name="Oval 132">
                <a:extLst>
                  <a:ext uri="{FF2B5EF4-FFF2-40B4-BE49-F238E27FC236}">
                    <a16:creationId xmlns:a16="http://schemas.microsoft.com/office/drawing/2014/main" id="{C17323AA-2B0A-45DD-ACDD-7BBBF33001D4}"/>
                  </a:ext>
                </a:extLst>
              </p:cNvPr>
              <p:cNvSpPr/>
              <p:nvPr/>
            </p:nvSpPr>
            <p:spPr>
              <a:xfrm>
                <a:off x="5634899" y="3046893"/>
                <a:ext cx="94628" cy="982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pic>
            <p:nvPicPr>
              <p:cNvPr id="134" name="Graphic 133">
                <a:extLst>
                  <a:ext uri="{FF2B5EF4-FFF2-40B4-BE49-F238E27FC236}">
                    <a16:creationId xmlns:a16="http://schemas.microsoft.com/office/drawing/2014/main" id="{DC925095-894C-40A7-8CA4-5CF29B24E0B7}"/>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88957" y="3002405"/>
                <a:ext cx="188925" cy="244029"/>
              </a:xfrm>
              <a:prstGeom prst="rect">
                <a:avLst/>
              </a:prstGeom>
            </p:spPr>
          </p:pic>
        </p:grpSp>
        <p:grpSp>
          <p:nvGrpSpPr>
            <p:cNvPr id="109" name="Group 108">
              <a:extLst>
                <a:ext uri="{FF2B5EF4-FFF2-40B4-BE49-F238E27FC236}">
                  <a16:creationId xmlns:a16="http://schemas.microsoft.com/office/drawing/2014/main" id="{955E8A61-CF42-429A-BEEB-79EDBD3BD9E2}"/>
                </a:ext>
              </a:extLst>
            </p:cNvPr>
            <p:cNvGrpSpPr/>
            <p:nvPr/>
          </p:nvGrpSpPr>
          <p:grpSpPr>
            <a:xfrm>
              <a:off x="8646350" y="4046787"/>
              <a:ext cx="188925" cy="244029"/>
              <a:chOff x="5588957" y="3002405"/>
              <a:chExt cx="188925" cy="244029"/>
            </a:xfrm>
          </p:grpSpPr>
          <p:sp>
            <p:nvSpPr>
              <p:cNvPr id="131" name="Oval 130">
                <a:extLst>
                  <a:ext uri="{FF2B5EF4-FFF2-40B4-BE49-F238E27FC236}">
                    <a16:creationId xmlns:a16="http://schemas.microsoft.com/office/drawing/2014/main" id="{B3B6D76D-A1AF-4769-B700-F26A9D3E8D9C}"/>
                  </a:ext>
                </a:extLst>
              </p:cNvPr>
              <p:cNvSpPr/>
              <p:nvPr/>
            </p:nvSpPr>
            <p:spPr>
              <a:xfrm>
                <a:off x="5634899" y="3046893"/>
                <a:ext cx="94628" cy="982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pic>
            <p:nvPicPr>
              <p:cNvPr id="132" name="Graphic 131">
                <a:extLst>
                  <a:ext uri="{FF2B5EF4-FFF2-40B4-BE49-F238E27FC236}">
                    <a16:creationId xmlns:a16="http://schemas.microsoft.com/office/drawing/2014/main" id="{AE07F3AE-028A-4151-8150-FE3D9685545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88957" y="3002405"/>
                <a:ext cx="188925" cy="244029"/>
              </a:xfrm>
              <a:prstGeom prst="rect">
                <a:avLst/>
              </a:prstGeom>
            </p:spPr>
          </p:pic>
        </p:grpSp>
        <p:grpSp>
          <p:nvGrpSpPr>
            <p:cNvPr id="111" name="Group 110">
              <a:extLst>
                <a:ext uri="{FF2B5EF4-FFF2-40B4-BE49-F238E27FC236}">
                  <a16:creationId xmlns:a16="http://schemas.microsoft.com/office/drawing/2014/main" id="{45DAC8A1-35F7-4061-A4AE-F138D1417AED}"/>
                </a:ext>
              </a:extLst>
            </p:cNvPr>
            <p:cNvGrpSpPr/>
            <p:nvPr/>
          </p:nvGrpSpPr>
          <p:grpSpPr>
            <a:xfrm>
              <a:off x="9675384" y="3020542"/>
              <a:ext cx="188925" cy="244029"/>
              <a:chOff x="5588957" y="3002405"/>
              <a:chExt cx="188925" cy="244029"/>
            </a:xfrm>
          </p:grpSpPr>
          <p:sp>
            <p:nvSpPr>
              <p:cNvPr id="127" name="Oval 126">
                <a:extLst>
                  <a:ext uri="{FF2B5EF4-FFF2-40B4-BE49-F238E27FC236}">
                    <a16:creationId xmlns:a16="http://schemas.microsoft.com/office/drawing/2014/main" id="{2970E685-D335-44D3-B2CC-383A2B944500}"/>
                  </a:ext>
                </a:extLst>
              </p:cNvPr>
              <p:cNvSpPr/>
              <p:nvPr/>
            </p:nvSpPr>
            <p:spPr>
              <a:xfrm>
                <a:off x="5634899" y="3046893"/>
                <a:ext cx="94628" cy="982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pic>
            <p:nvPicPr>
              <p:cNvPr id="128" name="Graphic 127">
                <a:extLst>
                  <a:ext uri="{FF2B5EF4-FFF2-40B4-BE49-F238E27FC236}">
                    <a16:creationId xmlns:a16="http://schemas.microsoft.com/office/drawing/2014/main" id="{C4418B4E-188A-4479-BBAA-60B95075921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88957" y="3002405"/>
                <a:ext cx="188925" cy="244029"/>
              </a:xfrm>
              <a:prstGeom prst="rect">
                <a:avLst/>
              </a:prstGeom>
            </p:spPr>
          </p:pic>
        </p:grpSp>
        <p:grpSp>
          <p:nvGrpSpPr>
            <p:cNvPr id="112" name="Group 111">
              <a:extLst>
                <a:ext uri="{FF2B5EF4-FFF2-40B4-BE49-F238E27FC236}">
                  <a16:creationId xmlns:a16="http://schemas.microsoft.com/office/drawing/2014/main" id="{ECCB6B9E-161F-45AC-80DA-60C0D941ABDD}"/>
                </a:ext>
              </a:extLst>
            </p:cNvPr>
            <p:cNvGrpSpPr/>
            <p:nvPr/>
          </p:nvGrpSpPr>
          <p:grpSpPr>
            <a:xfrm>
              <a:off x="10003820" y="5174743"/>
              <a:ext cx="188925" cy="244029"/>
              <a:chOff x="5588957" y="3002405"/>
              <a:chExt cx="188925" cy="244029"/>
            </a:xfrm>
          </p:grpSpPr>
          <p:sp>
            <p:nvSpPr>
              <p:cNvPr id="125" name="Oval 124">
                <a:extLst>
                  <a:ext uri="{FF2B5EF4-FFF2-40B4-BE49-F238E27FC236}">
                    <a16:creationId xmlns:a16="http://schemas.microsoft.com/office/drawing/2014/main" id="{4A855C72-A707-4DDE-9ADF-DF03975E721D}"/>
                  </a:ext>
                </a:extLst>
              </p:cNvPr>
              <p:cNvSpPr/>
              <p:nvPr/>
            </p:nvSpPr>
            <p:spPr>
              <a:xfrm>
                <a:off x="5634899" y="3046893"/>
                <a:ext cx="94628" cy="982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pic>
            <p:nvPicPr>
              <p:cNvPr id="126" name="Graphic 125">
                <a:extLst>
                  <a:ext uri="{FF2B5EF4-FFF2-40B4-BE49-F238E27FC236}">
                    <a16:creationId xmlns:a16="http://schemas.microsoft.com/office/drawing/2014/main" id="{C87CEC04-57A7-4CA3-88FB-9466C24AF2A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88957" y="3002405"/>
                <a:ext cx="188925" cy="244029"/>
              </a:xfrm>
              <a:prstGeom prst="rect">
                <a:avLst/>
              </a:prstGeom>
            </p:spPr>
          </p:pic>
        </p:grpSp>
        <p:grpSp>
          <p:nvGrpSpPr>
            <p:cNvPr id="113" name="Group 112">
              <a:extLst>
                <a:ext uri="{FF2B5EF4-FFF2-40B4-BE49-F238E27FC236}">
                  <a16:creationId xmlns:a16="http://schemas.microsoft.com/office/drawing/2014/main" id="{6DD64FC0-2A4E-4448-B2C9-FE295B1196D4}"/>
                </a:ext>
              </a:extLst>
            </p:cNvPr>
            <p:cNvGrpSpPr/>
            <p:nvPr/>
          </p:nvGrpSpPr>
          <p:grpSpPr>
            <a:xfrm>
              <a:off x="6307152" y="5003345"/>
              <a:ext cx="188925" cy="244029"/>
              <a:chOff x="5588957" y="3002405"/>
              <a:chExt cx="188925" cy="244029"/>
            </a:xfrm>
          </p:grpSpPr>
          <p:sp>
            <p:nvSpPr>
              <p:cNvPr id="123" name="Oval 122">
                <a:extLst>
                  <a:ext uri="{FF2B5EF4-FFF2-40B4-BE49-F238E27FC236}">
                    <a16:creationId xmlns:a16="http://schemas.microsoft.com/office/drawing/2014/main" id="{0AB558B9-DEC2-4A06-913B-4112AA1FE26D}"/>
                  </a:ext>
                </a:extLst>
              </p:cNvPr>
              <p:cNvSpPr/>
              <p:nvPr/>
            </p:nvSpPr>
            <p:spPr>
              <a:xfrm>
                <a:off x="5634899" y="3046893"/>
                <a:ext cx="94628" cy="982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pic>
            <p:nvPicPr>
              <p:cNvPr id="124" name="Graphic 123">
                <a:extLst>
                  <a:ext uri="{FF2B5EF4-FFF2-40B4-BE49-F238E27FC236}">
                    <a16:creationId xmlns:a16="http://schemas.microsoft.com/office/drawing/2014/main" id="{16E4030E-A149-4D96-9F38-F22AE7EB455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88957" y="3002405"/>
                <a:ext cx="188925" cy="244029"/>
              </a:xfrm>
              <a:prstGeom prst="rect">
                <a:avLst/>
              </a:prstGeom>
            </p:spPr>
          </p:pic>
        </p:grpSp>
        <p:grpSp>
          <p:nvGrpSpPr>
            <p:cNvPr id="114" name="Group 113">
              <a:extLst>
                <a:ext uri="{FF2B5EF4-FFF2-40B4-BE49-F238E27FC236}">
                  <a16:creationId xmlns:a16="http://schemas.microsoft.com/office/drawing/2014/main" id="{37259ADC-3FD2-4BAA-80B4-365A1D318282}"/>
                </a:ext>
              </a:extLst>
            </p:cNvPr>
            <p:cNvGrpSpPr/>
            <p:nvPr/>
          </p:nvGrpSpPr>
          <p:grpSpPr>
            <a:xfrm>
              <a:off x="2087951" y="2451213"/>
              <a:ext cx="188925" cy="244029"/>
              <a:chOff x="5588957" y="3002405"/>
              <a:chExt cx="188925" cy="244029"/>
            </a:xfrm>
          </p:grpSpPr>
          <p:sp>
            <p:nvSpPr>
              <p:cNvPr id="121" name="Oval 120">
                <a:extLst>
                  <a:ext uri="{FF2B5EF4-FFF2-40B4-BE49-F238E27FC236}">
                    <a16:creationId xmlns:a16="http://schemas.microsoft.com/office/drawing/2014/main" id="{4FFDE81A-6E87-4ADF-AA97-9047F62DD3F6}"/>
                  </a:ext>
                </a:extLst>
              </p:cNvPr>
              <p:cNvSpPr/>
              <p:nvPr/>
            </p:nvSpPr>
            <p:spPr>
              <a:xfrm>
                <a:off x="5634899" y="3046893"/>
                <a:ext cx="94628" cy="982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pic>
            <p:nvPicPr>
              <p:cNvPr id="122" name="Graphic 121">
                <a:extLst>
                  <a:ext uri="{FF2B5EF4-FFF2-40B4-BE49-F238E27FC236}">
                    <a16:creationId xmlns:a16="http://schemas.microsoft.com/office/drawing/2014/main" id="{E61F6FAA-8EC1-4DB5-A14C-F85257C5F9CE}"/>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88957" y="3002405"/>
                <a:ext cx="188925" cy="244029"/>
              </a:xfrm>
              <a:prstGeom prst="rect">
                <a:avLst/>
              </a:prstGeom>
            </p:spPr>
          </p:pic>
        </p:grpSp>
        <p:grpSp>
          <p:nvGrpSpPr>
            <p:cNvPr id="115" name="Group 114">
              <a:extLst>
                <a:ext uri="{FF2B5EF4-FFF2-40B4-BE49-F238E27FC236}">
                  <a16:creationId xmlns:a16="http://schemas.microsoft.com/office/drawing/2014/main" id="{B62DF4BE-0738-47B3-845B-F31AF02B0AA3}"/>
                </a:ext>
              </a:extLst>
            </p:cNvPr>
            <p:cNvGrpSpPr/>
            <p:nvPr/>
          </p:nvGrpSpPr>
          <p:grpSpPr>
            <a:xfrm>
              <a:off x="3094864" y="3142556"/>
              <a:ext cx="188925" cy="244029"/>
              <a:chOff x="5588957" y="3002405"/>
              <a:chExt cx="188925" cy="244029"/>
            </a:xfrm>
          </p:grpSpPr>
          <p:sp>
            <p:nvSpPr>
              <p:cNvPr id="119" name="Oval 118">
                <a:extLst>
                  <a:ext uri="{FF2B5EF4-FFF2-40B4-BE49-F238E27FC236}">
                    <a16:creationId xmlns:a16="http://schemas.microsoft.com/office/drawing/2014/main" id="{802DCAF4-EEDA-4418-8B98-C5014EA8A570}"/>
                  </a:ext>
                </a:extLst>
              </p:cNvPr>
              <p:cNvSpPr/>
              <p:nvPr/>
            </p:nvSpPr>
            <p:spPr>
              <a:xfrm>
                <a:off x="5634899" y="3046893"/>
                <a:ext cx="94628" cy="982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pic>
            <p:nvPicPr>
              <p:cNvPr id="120" name="Graphic 119">
                <a:extLst>
                  <a:ext uri="{FF2B5EF4-FFF2-40B4-BE49-F238E27FC236}">
                    <a16:creationId xmlns:a16="http://schemas.microsoft.com/office/drawing/2014/main" id="{ED460ABC-CE6E-47FE-B857-9E8DFE50891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88957" y="3002405"/>
                <a:ext cx="188925" cy="244029"/>
              </a:xfrm>
              <a:prstGeom prst="rect">
                <a:avLst/>
              </a:prstGeom>
            </p:spPr>
          </p:pic>
        </p:grpSp>
        <p:grpSp>
          <p:nvGrpSpPr>
            <p:cNvPr id="116" name="Group 115">
              <a:extLst>
                <a:ext uri="{FF2B5EF4-FFF2-40B4-BE49-F238E27FC236}">
                  <a16:creationId xmlns:a16="http://schemas.microsoft.com/office/drawing/2014/main" id="{9A7D7E38-91F0-41F1-B0BE-08CB81DC3FC9}"/>
                </a:ext>
              </a:extLst>
            </p:cNvPr>
            <p:cNvGrpSpPr/>
            <p:nvPr/>
          </p:nvGrpSpPr>
          <p:grpSpPr>
            <a:xfrm>
              <a:off x="2421133" y="3616262"/>
              <a:ext cx="188925" cy="244029"/>
              <a:chOff x="5588957" y="3002405"/>
              <a:chExt cx="188925" cy="244029"/>
            </a:xfrm>
          </p:grpSpPr>
          <p:sp>
            <p:nvSpPr>
              <p:cNvPr id="117" name="Oval 116">
                <a:extLst>
                  <a:ext uri="{FF2B5EF4-FFF2-40B4-BE49-F238E27FC236}">
                    <a16:creationId xmlns:a16="http://schemas.microsoft.com/office/drawing/2014/main" id="{83AE3768-F146-4572-94D9-90DE9075E5CC}"/>
                  </a:ext>
                </a:extLst>
              </p:cNvPr>
              <p:cNvSpPr/>
              <p:nvPr/>
            </p:nvSpPr>
            <p:spPr>
              <a:xfrm>
                <a:off x="5634899" y="3046893"/>
                <a:ext cx="94628" cy="982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pic>
            <p:nvPicPr>
              <p:cNvPr id="118" name="Graphic 117">
                <a:extLst>
                  <a:ext uri="{FF2B5EF4-FFF2-40B4-BE49-F238E27FC236}">
                    <a16:creationId xmlns:a16="http://schemas.microsoft.com/office/drawing/2014/main" id="{18C63046-9AD3-4A1D-A25A-761A2CEE786D}"/>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88957" y="3002405"/>
                <a:ext cx="188925" cy="244029"/>
              </a:xfrm>
              <a:prstGeom prst="rect">
                <a:avLst/>
              </a:prstGeom>
            </p:spPr>
          </p:pic>
        </p:grpSp>
        <p:grpSp>
          <p:nvGrpSpPr>
            <p:cNvPr id="155" name="Group 154">
              <a:extLst>
                <a:ext uri="{FF2B5EF4-FFF2-40B4-BE49-F238E27FC236}">
                  <a16:creationId xmlns:a16="http://schemas.microsoft.com/office/drawing/2014/main" id="{C922FBE1-59CC-4EE0-8046-EC8A47D9F81D}"/>
                </a:ext>
              </a:extLst>
            </p:cNvPr>
            <p:cNvGrpSpPr/>
            <p:nvPr/>
          </p:nvGrpSpPr>
          <p:grpSpPr>
            <a:xfrm>
              <a:off x="8750664" y="4145473"/>
              <a:ext cx="188925" cy="244029"/>
              <a:chOff x="5588957" y="3002405"/>
              <a:chExt cx="188925" cy="244029"/>
            </a:xfrm>
          </p:grpSpPr>
          <p:sp>
            <p:nvSpPr>
              <p:cNvPr id="156" name="Oval 155">
                <a:extLst>
                  <a:ext uri="{FF2B5EF4-FFF2-40B4-BE49-F238E27FC236}">
                    <a16:creationId xmlns:a16="http://schemas.microsoft.com/office/drawing/2014/main" id="{DDEC60D6-EAB5-41F2-8CDC-2D635BF3D543}"/>
                  </a:ext>
                </a:extLst>
              </p:cNvPr>
              <p:cNvSpPr/>
              <p:nvPr/>
            </p:nvSpPr>
            <p:spPr>
              <a:xfrm>
                <a:off x="5634899" y="3046893"/>
                <a:ext cx="94628" cy="982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01D28"/>
                  </a:solidFill>
                  <a:effectLst/>
                  <a:uLnTx/>
                  <a:uFillTx/>
                  <a:latin typeface="Arial" panose="020B0604020202020204"/>
                  <a:ea typeface="+mn-ea"/>
                  <a:cs typeface="+mn-cs"/>
                </a:endParaRPr>
              </a:p>
            </p:txBody>
          </p:sp>
          <p:pic>
            <p:nvPicPr>
              <p:cNvPr id="157" name="Graphic 156">
                <a:extLst>
                  <a:ext uri="{FF2B5EF4-FFF2-40B4-BE49-F238E27FC236}">
                    <a16:creationId xmlns:a16="http://schemas.microsoft.com/office/drawing/2014/main" id="{7255D0BD-FF60-4EBD-A3B4-89370735256A}"/>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5588957" y="3002405"/>
                <a:ext cx="188925" cy="244029"/>
              </a:xfrm>
              <a:prstGeom prst="rect">
                <a:avLst/>
              </a:prstGeom>
            </p:spPr>
          </p:pic>
        </p:grpSp>
      </p:grpSp>
      <p:sp>
        <p:nvSpPr>
          <p:cNvPr id="6" name="Footer Placeholder 5">
            <a:extLst>
              <a:ext uri="{FF2B5EF4-FFF2-40B4-BE49-F238E27FC236}">
                <a16:creationId xmlns:a16="http://schemas.microsoft.com/office/drawing/2014/main" id="{9C385020-53C4-40A6-8436-7B731458AB9A}"/>
              </a:ext>
            </a:extLst>
          </p:cNvPr>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201D28">
                  <a:tint val="75000"/>
                  <a:alpha val="0"/>
                </a:srgbClr>
              </a:solidFill>
              <a:effectLst/>
              <a:uLnTx/>
              <a:uFillTx/>
              <a:latin typeface="Arial" panose="020B0604020202020204"/>
              <a:ea typeface="+mn-ea"/>
              <a:cs typeface="+mn-cs"/>
            </a:endParaRPr>
          </a:p>
        </p:txBody>
      </p:sp>
      <p:sp>
        <p:nvSpPr>
          <p:cNvPr id="7" name="Slide Number Placeholder 6">
            <a:extLst>
              <a:ext uri="{FF2B5EF4-FFF2-40B4-BE49-F238E27FC236}">
                <a16:creationId xmlns:a16="http://schemas.microsoft.com/office/drawing/2014/main" id="{1ABD3EED-13AD-4737-ABC5-F4B64339D5C0}"/>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5AD7B4A-18A6-AF4F-A22E-139A342BB38C}" type="slidenum">
              <a:rPr kumimoji="0" lang="en-US" sz="1000" b="0" i="0" u="none" strike="noStrike" kern="1200" cap="none" spc="0" normalizeH="0" baseline="0" noProof="0" smtClean="0">
                <a:ln>
                  <a:noFill/>
                </a:ln>
                <a:solidFill>
                  <a:srgbClr val="7A777E"/>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7A777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0005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C78BC-59FD-4299-AC5D-06619F18B7ED}"/>
              </a:ext>
            </a:extLst>
          </p:cNvPr>
          <p:cNvSpPr>
            <a:spLocks noGrp="1"/>
          </p:cNvSpPr>
          <p:nvPr>
            <p:ph type="title"/>
          </p:nvPr>
        </p:nvSpPr>
        <p:spPr/>
        <p:txBody>
          <a:bodyPr/>
          <a:lstStyle/>
          <a:p>
            <a:r>
              <a:rPr lang="en-IN" sz="2800" dirty="0"/>
              <a:t>Nearly 25 years of working with Astronomers !</a:t>
            </a:r>
            <a:endParaRPr lang="en-IN" sz="2800" dirty="0">
              <a:solidFill>
                <a:schemeClr val="tx1"/>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01D2BFB-3A14-41C8-971A-B2D2FAA29880}"/>
              </a:ext>
            </a:extLst>
          </p:cNvPr>
          <p:cNvPicPr>
            <a:picLocks noChangeAspect="1"/>
          </p:cNvPicPr>
          <p:nvPr/>
        </p:nvPicPr>
        <p:blipFill>
          <a:blip r:embed="rId3"/>
          <a:stretch>
            <a:fillRect/>
          </a:stretch>
        </p:blipFill>
        <p:spPr>
          <a:xfrm>
            <a:off x="11086327" y="5996621"/>
            <a:ext cx="592754" cy="534582"/>
          </a:xfrm>
          <a:prstGeom prst="rect">
            <a:avLst/>
          </a:prstGeom>
        </p:spPr>
      </p:pic>
      <p:pic>
        <p:nvPicPr>
          <p:cNvPr id="13" name="Content Placeholder 6">
            <a:extLst>
              <a:ext uri="{FF2B5EF4-FFF2-40B4-BE49-F238E27FC236}">
                <a16:creationId xmlns:a16="http://schemas.microsoft.com/office/drawing/2014/main" id="{A911670A-8D68-42AA-8845-FAB2FB6D1301}"/>
              </a:ext>
            </a:extLst>
          </p:cNvPr>
          <p:cNvPicPr>
            <a:picLocks noChangeAspect="1"/>
          </p:cNvPicPr>
          <p:nvPr/>
        </p:nvPicPr>
        <p:blipFill>
          <a:blip r:embed="rId4"/>
          <a:stretch>
            <a:fillRect/>
          </a:stretch>
        </p:blipFill>
        <p:spPr>
          <a:xfrm>
            <a:off x="821255" y="933450"/>
            <a:ext cx="10255552" cy="5167099"/>
          </a:xfrm>
          <a:prstGeom prst="rect">
            <a:avLst/>
          </a:prstGeom>
          <a:blipFill>
            <a:blip r:embed="rId5"/>
            <a:stretch>
              <a:fillRect/>
            </a:stretch>
          </a:blipFill>
        </p:spPr>
      </p:pic>
    </p:spTree>
    <p:extLst>
      <p:ext uri="{BB962C8B-B14F-4D97-AF65-F5344CB8AC3E}">
        <p14:creationId xmlns:p14="http://schemas.microsoft.com/office/powerpoint/2010/main" val="416043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94E62-E104-4C93-8CAA-CE15C26D54AC}"/>
              </a:ext>
            </a:extLst>
          </p:cNvPr>
          <p:cNvSpPr>
            <a:spLocks noGrp="1"/>
          </p:cNvSpPr>
          <p:nvPr>
            <p:ph type="title"/>
          </p:nvPr>
        </p:nvSpPr>
        <p:spPr/>
        <p:txBody>
          <a:bodyPr/>
          <a:lstStyle/>
          <a:p>
            <a:r>
              <a:rPr lang="en-US" dirty="0"/>
              <a:t>Our offerings cut across the entire life-cycle of an observatory</a:t>
            </a:r>
            <a:br>
              <a:rPr lang="en-US" dirty="0"/>
            </a:br>
            <a:endParaRPr lang="en-IN" dirty="0"/>
          </a:p>
        </p:txBody>
      </p:sp>
      <p:graphicFrame>
        <p:nvGraphicFramePr>
          <p:cNvPr id="8" name="Content Placeholder 3">
            <a:extLst>
              <a:ext uri="{FF2B5EF4-FFF2-40B4-BE49-F238E27FC236}">
                <a16:creationId xmlns:a16="http://schemas.microsoft.com/office/drawing/2014/main" id="{3E717C46-7E49-4EA0-806D-05BE46551A4E}"/>
              </a:ext>
            </a:extLst>
          </p:cNvPr>
          <p:cNvGraphicFramePr>
            <a:graphicFrameLocks/>
          </p:cNvGraphicFramePr>
          <p:nvPr>
            <p:extLst>
              <p:ext uri="{D42A27DB-BD31-4B8C-83A1-F6EECF244321}">
                <p14:modId xmlns:p14="http://schemas.microsoft.com/office/powerpoint/2010/main" val="2322944652"/>
              </p:ext>
            </p:extLst>
          </p:nvPr>
        </p:nvGraphicFramePr>
        <p:xfrm>
          <a:off x="541524" y="720000"/>
          <a:ext cx="11453941" cy="57779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354639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C5CE2-55EA-42F0-A23E-E5F020603CEA}"/>
              </a:ext>
            </a:extLst>
          </p:cNvPr>
          <p:cNvSpPr>
            <a:spLocks noGrp="1"/>
          </p:cNvSpPr>
          <p:nvPr>
            <p:ph type="title"/>
          </p:nvPr>
        </p:nvSpPr>
        <p:spPr>
          <a:xfrm>
            <a:off x="359999" y="360000"/>
            <a:ext cx="11453941" cy="360000"/>
          </a:xfrm>
        </p:spPr>
        <p:txBody>
          <a:bodyPr/>
          <a:lstStyle/>
          <a:p>
            <a:r>
              <a:rPr lang="en-IN" dirty="0"/>
              <a:t>Post observation processing: Visualization tools buil</a:t>
            </a:r>
            <a:r>
              <a:rPr lang="en-IN" dirty="0">
                <a:solidFill>
                  <a:schemeClr val="bg1"/>
                </a:solidFill>
              </a:rPr>
              <a:t>t under VO</a:t>
            </a:r>
          </a:p>
        </p:txBody>
      </p:sp>
      <p:sp>
        <p:nvSpPr>
          <p:cNvPr id="5" name="Rectangle 3">
            <a:extLst>
              <a:ext uri="{FF2B5EF4-FFF2-40B4-BE49-F238E27FC236}">
                <a16:creationId xmlns:a16="http://schemas.microsoft.com/office/drawing/2014/main" id="{77AA688C-D556-4CE7-8FF1-87CCEC7EE5BD}"/>
              </a:ext>
            </a:extLst>
          </p:cNvPr>
          <p:cNvSpPr txBox="1">
            <a:spLocks noRot="1" noChangeArrowheads="1"/>
          </p:cNvSpPr>
          <p:nvPr/>
        </p:nvSpPr>
        <p:spPr>
          <a:xfrm>
            <a:off x="191069" y="1296537"/>
            <a:ext cx="5691116" cy="5063320"/>
          </a:xfrm>
          <a:prstGeom prst="rect">
            <a:avLst/>
          </a:prstGeom>
        </p:spPr>
        <p:txBody>
          <a:bodyPr vert="horz" lIns="0" tIns="0" rIns="0" bIns="0" rtlCol="0">
            <a:normAutofit/>
          </a:bodyPr>
          <a:lstStyle>
            <a:lvl1pPr marL="228600" indent="-228600" algn="l" defTabSz="914400" rtl="0" eaLnBrk="1" latinLnBrk="0" hangingPunct="1">
              <a:lnSpc>
                <a:spcPct val="120000"/>
              </a:lnSpc>
              <a:spcBef>
                <a:spcPts val="1200"/>
              </a:spcBef>
              <a:buClr>
                <a:schemeClr val="accent1"/>
              </a:buClr>
              <a:buFont typeface="Arial" panose="020B0604020202020204" pitchFamily="34" charset="0"/>
              <a:buChar char="•"/>
              <a:defRPr sz="1600" kern="1200" baseline="0">
                <a:solidFill>
                  <a:schemeClr val="tx1"/>
                </a:solidFill>
                <a:latin typeface="+mn-lt"/>
                <a:ea typeface="+mn-ea"/>
                <a:cs typeface="+mn-cs"/>
              </a:defRPr>
            </a:lvl1pPr>
            <a:lvl2pPr marL="685800" indent="-228600" algn="l" defTabSz="914400" rtl="0" eaLnBrk="1" latinLnBrk="0" hangingPunct="1">
              <a:lnSpc>
                <a:spcPct val="120000"/>
              </a:lnSpc>
              <a:spcBef>
                <a:spcPts val="1200"/>
              </a:spcBef>
              <a:buClr>
                <a:schemeClr val="accent1"/>
              </a:buClr>
              <a:buFont typeface="System Font Regular"/>
              <a:buChar char="-"/>
              <a:defRPr sz="1600" kern="1200" baseline="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baseline="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baseline="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IN" dirty="0">
                <a:solidFill>
                  <a:schemeClr val="tx1">
                    <a:lumMod val="65000"/>
                    <a:lumOff val="35000"/>
                  </a:schemeClr>
                </a:solidFill>
              </a:rPr>
              <a:t>Tools for visualization of astronomy data</a:t>
            </a:r>
          </a:p>
          <a:p>
            <a:pPr marL="0" indent="0">
              <a:buFont typeface="Wingdings 2" panose="05020102010507070707" pitchFamily="18" charset="2"/>
              <a:buNone/>
            </a:pPr>
            <a:r>
              <a:rPr lang="en-IN" dirty="0">
                <a:solidFill>
                  <a:schemeClr val="tx1">
                    <a:lumMod val="65000"/>
                    <a:lumOff val="35000"/>
                  </a:schemeClr>
                </a:solidFill>
              </a:rPr>
              <a:t>Engagement Highlights:</a:t>
            </a:r>
          </a:p>
          <a:p>
            <a:pPr>
              <a:defRPr/>
            </a:pPr>
            <a:r>
              <a:rPr lang="en-IN" dirty="0">
                <a:solidFill>
                  <a:schemeClr val="tx1">
                    <a:lumMod val="65000"/>
                    <a:lumOff val="35000"/>
                  </a:schemeClr>
                </a:solidFill>
              </a:rPr>
              <a:t>Rich and interactive tools for web-based version as well as a standalone desktop application.</a:t>
            </a:r>
          </a:p>
          <a:p>
            <a:pPr>
              <a:defRPr/>
            </a:pPr>
            <a:r>
              <a:rPr lang="en-IN" dirty="0">
                <a:solidFill>
                  <a:schemeClr val="tx1">
                    <a:lumMod val="65000"/>
                    <a:lumOff val="35000"/>
                  </a:schemeClr>
                </a:solidFill>
              </a:rPr>
              <a:t>Data support for </a:t>
            </a:r>
            <a:r>
              <a:rPr lang="en-IN" dirty="0" err="1">
                <a:solidFill>
                  <a:schemeClr val="tx1">
                    <a:lumMod val="65000"/>
                    <a:lumOff val="35000"/>
                  </a:schemeClr>
                </a:solidFill>
              </a:rPr>
              <a:t>VOTable</a:t>
            </a:r>
            <a:r>
              <a:rPr lang="en-IN" dirty="0">
                <a:solidFill>
                  <a:schemeClr val="tx1">
                    <a:lumMod val="65000"/>
                    <a:lumOff val="35000"/>
                  </a:schemeClr>
                </a:solidFill>
              </a:rPr>
              <a:t>, FITS  or ASCII format</a:t>
            </a:r>
          </a:p>
          <a:p>
            <a:pPr>
              <a:defRPr/>
            </a:pPr>
            <a:r>
              <a:rPr lang="en-IN" dirty="0">
                <a:solidFill>
                  <a:schemeClr val="tx1">
                    <a:lumMod val="65000"/>
                    <a:lumOff val="35000"/>
                  </a:schemeClr>
                </a:solidFill>
              </a:rPr>
              <a:t>Scatter Plot (2D, 3D)</a:t>
            </a:r>
          </a:p>
          <a:p>
            <a:pPr>
              <a:defRPr/>
            </a:pPr>
            <a:r>
              <a:rPr lang="en-IN" dirty="0">
                <a:solidFill>
                  <a:schemeClr val="tx1">
                    <a:lumMod val="65000"/>
                    <a:lumOff val="35000"/>
                  </a:schemeClr>
                </a:solidFill>
              </a:rPr>
              <a:t>Histogram, Spherical projection plots</a:t>
            </a:r>
          </a:p>
          <a:p>
            <a:pPr>
              <a:defRPr/>
            </a:pPr>
            <a:r>
              <a:rPr lang="en-IN" dirty="0">
                <a:solidFill>
                  <a:schemeClr val="tx1">
                    <a:lumMod val="65000"/>
                    <a:lumOff val="35000"/>
                  </a:schemeClr>
                </a:solidFill>
              </a:rPr>
              <a:t>Statistics and Cone Search directly on plots</a:t>
            </a:r>
          </a:p>
          <a:p>
            <a:pPr>
              <a:defRPr/>
            </a:pPr>
            <a:r>
              <a:rPr lang="en-IN" dirty="0">
                <a:solidFill>
                  <a:schemeClr val="tx1">
                    <a:lumMod val="65000"/>
                    <a:lumOff val="35000"/>
                  </a:schemeClr>
                </a:solidFill>
              </a:rPr>
              <a:t>Interoperability using SAMP</a:t>
            </a:r>
          </a:p>
          <a:p>
            <a:pPr>
              <a:defRPr/>
            </a:pPr>
            <a:endParaRPr lang="en-IN" dirty="0"/>
          </a:p>
        </p:txBody>
      </p:sp>
      <p:grpSp>
        <p:nvGrpSpPr>
          <p:cNvPr id="7" name="Group 6">
            <a:extLst>
              <a:ext uri="{FF2B5EF4-FFF2-40B4-BE49-F238E27FC236}">
                <a16:creationId xmlns:a16="http://schemas.microsoft.com/office/drawing/2014/main" id="{CE9A290D-F97C-43B8-8404-9BEC1B2A0C98}"/>
              </a:ext>
            </a:extLst>
          </p:cNvPr>
          <p:cNvGrpSpPr/>
          <p:nvPr/>
        </p:nvGrpSpPr>
        <p:grpSpPr>
          <a:xfrm>
            <a:off x="6923222" y="1646923"/>
            <a:ext cx="4344808" cy="3817781"/>
            <a:chOff x="285751" y="1143001"/>
            <a:chExt cx="6206271" cy="5410199"/>
          </a:xfrm>
        </p:grpSpPr>
        <p:pic>
          <p:nvPicPr>
            <p:cNvPr id="8" name="Picture 4" descr="scatter3d">
              <a:extLst>
                <a:ext uri="{FF2B5EF4-FFF2-40B4-BE49-F238E27FC236}">
                  <a16:creationId xmlns:a16="http://schemas.microsoft.com/office/drawing/2014/main" id="{F78DED41-2CB0-4982-B059-5BC109B40717}"/>
                </a:ext>
              </a:extLst>
            </p:cNvPr>
            <p:cNvPicPr>
              <a:picLocks noChangeAspect="1" noChangeArrowheads="1"/>
            </p:cNvPicPr>
            <p:nvPr/>
          </p:nvPicPr>
          <p:blipFill>
            <a:blip r:embed="rId3" cstate="email"/>
            <a:srcRect/>
            <a:stretch>
              <a:fillRect/>
            </a:stretch>
          </p:blipFill>
          <p:spPr bwMode="auto">
            <a:xfrm>
              <a:off x="285751" y="1143001"/>
              <a:ext cx="6202851" cy="2787554"/>
            </a:xfrm>
            <a:prstGeom prst="rect">
              <a:avLst/>
            </a:prstGeom>
            <a:noFill/>
            <a:ln w="9525">
              <a:noFill/>
              <a:miter lim="800000"/>
              <a:headEnd/>
              <a:tailEnd/>
            </a:ln>
          </p:spPr>
        </p:pic>
        <p:pic>
          <p:nvPicPr>
            <p:cNvPr id="9" name="Picture 8" descr="Surface Plot">
              <a:extLst>
                <a:ext uri="{FF2B5EF4-FFF2-40B4-BE49-F238E27FC236}">
                  <a16:creationId xmlns:a16="http://schemas.microsoft.com/office/drawing/2014/main" id="{9585198C-394D-4668-B05D-B44195546E5F}"/>
                </a:ext>
              </a:extLst>
            </p:cNvPr>
            <p:cNvPicPr>
              <a:picLocks noChangeAspect="1" noChangeArrowheads="1"/>
            </p:cNvPicPr>
            <p:nvPr/>
          </p:nvPicPr>
          <p:blipFill>
            <a:blip r:embed="rId4" cstate="email"/>
            <a:srcRect/>
            <a:stretch>
              <a:fillRect/>
            </a:stretch>
          </p:blipFill>
          <p:spPr bwMode="auto">
            <a:xfrm>
              <a:off x="420712" y="3551466"/>
              <a:ext cx="5999649" cy="3001734"/>
            </a:xfrm>
            <a:prstGeom prst="rect">
              <a:avLst/>
            </a:prstGeom>
            <a:noFill/>
            <a:ln w="9525">
              <a:noFill/>
              <a:miter lim="800000"/>
              <a:headEnd/>
              <a:tailEnd/>
            </a:ln>
          </p:spPr>
        </p:pic>
        <p:pic>
          <p:nvPicPr>
            <p:cNvPr id="10" name="Picture 2">
              <a:extLst>
                <a:ext uri="{FF2B5EF4-FFF2-40B4-BE49-F238E27FC236}">
                  <a16:creationId xmlns:a16="http://schemas.microsoft.com/office/drawing/2014/main" id="{DFDDA69E-F2A4-4F4E-A564-E6B91FB220C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8862" y="1143001"/>
              <a:ext cx="2533160" cy="187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projection">
              <a:extLst>
                <a:ext uri="{FF2B5EF4-FFF2-40B4-BE49-F238E27FC236}">
                  <a16:creationId xmlns:a16="http://schemas.microsoft.com/office/drawing/2014/main" id="{D57E1766-E3BF-4998-9DE6-23ABC7ED956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4187" y="3340196"/>
              <a:ext cx="2704415" cy="187138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8367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1E73-F512-4177-BCEE-5E32DBB61DB9}"/>
              </a:ext>
            </a:extLst>
          </p:cNvPr>
          <p:cNvSpPr>
            <a:spLocks noGrp="1"/>
          </p:cNvSpPr>
          <p:nvPr>
            <p:ph type="title"/>
          </p:nvPr>
        </p:nvSpPr>
        <p:spPr/>
        <p:txBody>
          <a:bodyPr/>
          <a:lstStyle/>
          <a:p>
            <a:r>
              <a:rPr lang="en-US" dirty="0"/>
              <a:t>NAPS – GMRT Proposal Submission Tool and Online </a:t>
            </a:r>
            <a:r>
              <a:rPr lang="en-US" dirty="0">
                <a:solidFill>
                  <a:schemeClr val="bg1"/>
                </a:solidFill>
              </a:rPr>
              <a:t>Data Archive </a:t>
            </a:r>
            <a:endParaRPr lang="en-IN" dirty="0">
              <a:solidFill>
                <a:schemeClr val="bg1"/>
              </a:solidFill>
            </a:endParaRPr>
          </a:p>
        </p:txBody>
      </p:sp>
      <p:sp>
        <p:nvSpPr>
          <p:cNvPr id="4" name="Content Placeholder 2">
            <a:extLst>
              <a:ext uri="{FF2B5EF4-FFF2-40B4-BE49-F238E27FC236}">
                <a16:creationId xmlns:a16="http://schemas.microsoft.com/office/drawing/2014/main" id="{5D82E486-E4C2-4E01-9873-EAC7AA38A684}"/>
              </a:ext>
            </a:extLst>
          </p:cNvPr>
          <p:cNvSpPr>
            <a:spLocks/>
          </p:cNvSpPr>
          <p:nvPr/>
        </p:nvSpPr>
        <p:spPr bwMode="auto">
          <a:xfrm>
            <a:off x="360000" y="1099516"/>
            <a:ext cx="5388447"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342900" marR="0" lvl="0" indent="-342900">
              <a:spcBef>
                <a:spcPts val="300"/>
              </a:spcBef>
              <a:spcAft>
                <a:spcPts val="600"/>
              </a:spcAft>
              <a:buFont typeface="Arial" panose="020B0604020202020204" pitchFamily="34" charset="0"/>
              <a:buChar char="•"/>
              <a:tabLst>
                <a:tab pos="342900" algn="l"/>
                <a:tab pos="457200" algn="l"/>
              </a:tabLst>
            </a:pPr>
            <a:r>
              <a:rPr lang="en-US" dirty="0">
                <a:solidFill>
                  <a:schemeClr val="tx1">
                    <a:lumMod val="65000"/>
                    <a:lumOff val="35000"/>
                  </a:schemeClr>
                </a:solidFill>
                <a:ea typeface="Segoe UI" panose="020B0502040204020203" pitchFamily="34" charset="0"/>
                <a:cs typeface="Segoe UI" panose="020B0502040204020203" pitchFamily="34" charset="0"/>
              </a:rPr>
              <a:t>Developed web based system for automating proposal submission ,review and management process of GMRT</a:t>
            </a:r>
          </a:p>
          <a:p>
            <a:pPr marL="342900" marR="0" lvl="0" indent="-342900">
              <a:spcBef>
                <a:spcPts val="300"/>
              </a:spcBef>
              <a:spcAft>
                <a:spcPts val="600"/>
              </a:spcAft>
              <a:buFont typeface="Arial" panose="020B0604020202020204" pitchFamily="34" charset="0"/>
              <a:buChar char="•"/>
              <a:tabLst>
                <a:tab pos="342900" algn="l"/>
                <a:tab pos="457200" algn="l"/>
              </a:tabLst>
            </a:pPr>
            <a:r>
              <a:rPr lang="en-US" dirty="0">
                <a:solidFill>
                  <a:schemeClr val="tx1">
                    <a:lumMod val="65000"/>
                    <a:lumOff val="35000"/>
                  </a:schemeClr>
                </a:solidFill>
                <a:ea typeface="Segoe UI" panose="020B0502040204020203" pitchFamily="34" charset="0"/>
                <a:cs typeface="Segoe UI" panose="020B0502040204020203" pitchFamily="34" charset="0"/>
              </a:rPr>
              <a:t>Workflows for Principal Investigators, Review committee, Time Allocation Committee members, Operation staff , Scheduler implemented as part of this system </a:t>
            </a:r>
          </a:p>
          <a:p>
            <a:pPr marL="342900" marR="0" lvl="0" indent="-342900">
              <a:spcBef>
                <a:spcPts val="300"/>
              </a:spcBef>
              <a:spcAft>
                <a:spcPts val="600"/>
              </a:spcAft>
              <a:buFont typeface="Arial" panose="020B0604020202020204" pitchFamily="34" charset="0"/>
              <a:buChar char="•"/>
              <a:tabLst>
                <a:tab pos="342900" algn="l"/>
                <a:tab pos="457200" algn="l"/>
              </a:tabLst>
            </a:pPr>
            <a:r>
              <a:rPr lang="en-US" dirty="0">
                <a:solidFill>
                  <a:schemeClr val="tx1">
                    <a:lumMod val="65000"/>
                    <a:lumOff val="35000"/>
                  </a:schemeClr>
                </a:solidFill>
                <a:ea typeface="Segoe UI" panose="020B0502040204020203" pitchFamily="34" charset="0"/>
                <a:cs typeface="Segoe UI" panose="020B0502040204020203" pitchFamily="34" charset="0"/>
              </a:rPr>
              <a:t>Developed Data Archive system for GMRT observation files  to archive, query and download the GMRT data  in a virtual observatory compatible manner as per access policies </a:t>
            </a:r>
          </a:p>
          <a:p>
            <a:pPr marL="342900" marR="0" lvl="0" indent="-342900">
              <a:spcBef>
                <a:spcPts val="300"/>
              </a:spcBef>
              <a:spcAft>
                <a:spcPts val="600"/>
              </a:spcAft>
              <a:buFont typeface="Arial" panose="020B0604020202020204" pitchFamily="34" charset="0"/>
              <a:buChar char="•"/>
              <a:tabLst>
                <a:tab pos="342900" algn="l"/>
                <a:tab pos="457200" algn="l"/>
              </a:tabLst>
            </a:pPr>
            <a:r>
              <a:rPr lang="en-US" dirty="0">
                <a:solidFill>
                  <a:schemeClr val="tx1">
                    <a:lumMod val="65000"/>
                    <a:lumOff val="35000"/>
                  </a:schemeClr>
                </a:solidFill>
                <a:ea typeface="Segoe UI" panose="020B0502040204020203" pitchFamily="34" charset="0"/>
                <a:cs typeface="Segoe UI" panose="020B0502040204020203" pitchFamily="34" charset="0"/>
              </a:rPr>
              <a:t>Releasing data products generated by SPAM data pipeline via GOA</a:t>
            </a:r>
          </a:p>
          <a:p>
            <a:pPr marL="342900" marR="0" lvl="0" indent="-342900">
              <a:spcBef>
                <a:spcPts val="300"/>
              </a:spcBef>
              <a:spcAft>
                <a:spcPts val="600"/>
              </a:spcAft>
              <a:buFont typeface="Arial" panose="020B0604020202020204" pitchFamily="34" charset="0"/>
              <a:buChar char="•"/>
              <a:tabLst>
                <a:tab pos="342900" algn="l"/>
                <a:tab pos="457200" algn="l"/>
              </a:tabLst>
            </a:pPr>
            <a:r>
              <a:rPr lang="en-US" dirty="0">
                <a:solidFill>
                  <a:schemeClr val="tx1">
                    <a:lumMod val="65000"/>
                    <a:lumOff val="35000"/>
                  </a:schemeClr>
                </a:solidFill>
                <a:ea typeface="Segoe UI" panose="020B0502040204020203" pitchFamily="34" charset="0"/>
                <a:cs typeface="Segoe UI" panose="020B0502040204020203" pitchFamily="34" charset="0"/>
              </a:rPr>
              <a:t>Enhancing data pipeline for </a:t>
            </a:r>
            <a:r>
              <a:rPr lang="en-US" dirty="0" err="1">
                <a:solidFill>
                  <a:schemeClr val="tx1">
                    <a:lumMod val="65000"/>
                    <a:lumOff val="35000"/>
                  </a:schemeClr>
                </a:solidFill>
                <a:ea typeface="Segoe UI" panose="020B0502040204020203" pitchFamily="34" charset="0"/>
                <a:cs typeface="Segoe UI" panose="020B0502040204020203" pitchFamily="34" charset="0"/>
              </a:rPr>
              <a:t>uGMRT</a:t>
            </a:r>
            <a:endParaRPr lang="en-US" dirty="0">
              <a:solidFill>
                <a:schemeClr val="tx1">
                  <a:lumMod val="65000"/>
                  <a:lumOff val="35000"/>
                </a:schemeClr>
              </a:solidFill>
              <a:ea typeface="Segoe UI" panose="020B0502040204020203" pitchFamily="34" charset="0"/>
              <a:cs typeface="Segoe UI" panose="020B0502040204020203" pitchFamily="34" charset="0"/>
            </a:endParaRPr>
          </a:p>
          <a:p>
            <a:pPr marL="117475">
              <a:lnSpc>
                <a:spcPts val="1260"/>
              </a:lnSpc>
              <a:spcAft>
                <a:spcPts val="400"/>
              </a:spcAft>
              <a:buClr>
                <a:schemeClr val="accent1"/>
              </a:buClr>
            </a:pPr>
            <a:endParaRPr lang="en-US" sz="1050" dirty="0">
              <a:solidFill>
                <a:schemeClr val="tx1">
                  <a:lumMod val="75000"/>
                  <a:lumOff val="25000"/>
                </a:schemeClr>
              </a:solidFill>
              <a:cs typeface="Calibri" pitchFamily="34" charset="0"/>
            </a:endParaRPr>
          </a:p>
          <a:p>
            <a:pPr marL="309026" indent="-309026" defTabSz="609585" fontAlgn="base">
              <a:spcBef>
                <a:spcPts val="800"/>
              </a:spcBef>
              <a:spcAft>
                <a:spcPct val="0"/>
              </a:spcAft>
              <a:buClr>
                <a:srgbClr val="006899"/>
              </a:buClr>
              <a:buFont typeface="Wingdings 2" pitchFamily="18" charset="2"/>
              <a:buChar char=""/>
            </a:pPr>
            <a:endParaRPr lang="en-US" dirty="0">
              <a:solidFill>
                <a:schemeClr val="tx1">
                  <a:lumMod val="65000"/>
                  <a:lumOff val="35000"/>
                </a:schemeClr>
              </a:solidFill>
              <a:ea typeface="Segoe UI" panose="020B0502040204020203" pitchFamily="34" charset="0"/>
              <a:cs typeface="Segoe UI" panose="020B0502040204020203" pitchFamily="34" charset="0"/>
            </a:endParaRPr>
          </a:p>
          <a:p>
            <a:pPr marL="309026" indent="-309026" defTabSz="609585" fontAlgn="base">
              <a:spcBef>
                <a:spcPts val="800"/>
              </a:spcBef>
              <a:spcAft>
                <a:spcPct val="0"/>
              </a:spcAft>
              <a:buClr>
                <a:srgbClr val="006899"/>
              </a:buClr>
              <a:buFont typeface="Wingdings 2" pitchFamily="18" charset="2"/>
              <a:buChar char=""/>
            </a:pPr>
            <a:endParaRPr lang="en-US" dirty="0">
              <a:solidFill>
                <a:schemeClr val="tx1">
                  <a:lumMod val="65000"/>
                  <a:lumOff val="35000"/>
                </a:schemeClr>
              </a:solidFill>
              <a:ea typeface="Segoe UI" panose="020B0502040204020203" pitchFamily="34" charset="0"/>
              <a:cs typeface="Segoe UI" panose="020B0502040204020203" pitchFamily="34" charset="0"/>
            </a:endParaRPr>
          </a:p>
        </p:txBody>
      </p:sp>
      <p:pic>
        <p:nvPicPr>
          <p:cNvPr id="5" name="Content Placeholder 3">
            <a:extLst>
              <a:ext uri="{FF2B5EF4-FFF2-40B4-BE49-F238E27FC236}">
                <a16:creationId xmlns:a16="http://schemas.microsoft.com/office/drawing/2014/main" id="{08C9733E-22F6-4919-94C1-0C688BA38DB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126820"/>
            <a:ext cx="5753962" cy="2154296"/>
          </a:xfrm>
          <a:prstGeom prst="rect">
            <a:avLst/>
          </a:prstGeom>
          <a:noFill/>
          <a:ln>
            <a:noFill/>
          </a:ln>
        </p:spPr>
      </p:pic>
      <p:pic>
        <p:nvPicPr>
          <p:cNvPr id="6" name="Picture 9">
            <a:extLst>
              <a:ext uri="{FF2B5EF4-FFF2-40B4-BE49-F238E27FC236}">
                <a16:creationId xmlns:a16="http://schemas.microsoft.com/office/drawing/2014/main" id="{5B3CA74A-5CAA-4A27-A9FB-A0EEF5BCBE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130080"/>
            <a:ext cx="5742064" cy="299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355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454316AC-1FB0-4F8F-8FFB-07A4A06C6B84}"/>
              </a:ext>
            </a:extLst>
          </p:cNvPr>
          <p:cNvSpPr>
            <a:spLocks noGrp="1"/>
          </p:cNvSpPr>
          <p:nvPr>
            <p:ph type="pic" sz="quarter" idx="10"/>
          </p:nvPr>
        </p:nvSpPr>
        <p:spPr/>
      </p:sp>
      <p:sp>
        <p:nvSpPr>
          <p:cNvPr id="4" name="Title 3">
            <a:extLst>
              <a:ext uri="{FF2B5EF4-FFF2-40B4-BE49-F238E27FC236}">
                <a16:creationId xmlns:a16="http://schemas.microsoft.com/office/drawing/2014/main" id="{5BE3EE86-7CDE-4EAB-A91E-B7593F861FCE}"/>
              </a:ext>
            </a:extLst>
          </p:cNvPr>
          <p:cNvSpPr>
            <a:spLocks noGrp="1"/>
          </p:cNvSpPr>
          <p:nvPr>
            <p:ph type="title"/>
          </p:nvPr>
        </p:nvSpPr>
        <p:spPr/>
        <p:txBody>
          <a:bodyPr/>
          <a:lstStyle/>
          <a:p>
            <a:r>
              <a:rPr lang="en-US" dirty="0"/>
              <a:t>SKA Observation Management</a:t>
            </a:r>
            <a:endParaRPr lang="en-IN" dirty="0"/>
          </a:p>
        </p:txBody>
      </p:sp>
      <p:sp>
        <p:nvSpPr>
          <p:cNvPr id="5" name="Content Placeholder 4">
            <a:extLst>
              <a:ext uri="{FF2B5EF4-FFF2-40B4-BE49-F238E27FC236}">
                <a16:creationId xmlns:a16="http://schemas.microsoft.com/office/drawing/2014/main" id="{19CDB33A-5A4D-4A48-A99D-6D0AFC909F31}"/>
              </a:ext>
            </a:extLst>
          </p:cNvPr>
          <p:cNvSpPr>
            <a:spLocks noGrp="1"/>
          </p:cNvSpPr>
          <p:nvPr>
            <p:ph sz="half" idx="1"/>
          </p:nvPr>
        </p:nvSpPr>
        <p:spPr/>
        <p:txBody>
          <a:bodyPr/>
          <a:lstStyle/>
          <a:p>
            <a:pPr marL="0" indent="0">
              <a:buNone/>
            </a:pPr>
            <a:r>
              <a:rPr lang="en-US" sz="1800" b="1" dirty="0">
                <a:solidFill>
                  <a:schemeClr val="tx1">
                    <a:lumMod val="65000"/>
                    <a:lumOff val="35000"/>
                  </a:schemeClr>
                </a:solidFill>
              </a:rPr>
              <a:t>Engagement Highlights</a:t>
            </a:r>
          </a:p>
          <a:p>
            <a:pPr lvl="0"/>
            <a:r>
              <a:rPr lang="en-US" sz="1800" dirty="0">
                <a:solidFill>
                  <a:schemeClr val="tx1">
                    <a:lumMod val="65000"/>
                    <a:lumOff val="35000"/>
                  </a:schemeClr>
                </a:solidFill>
              </a:rPr>
              <a:t>Design of Proposal Submission System and Proposal Management System</a:t>
            </a:r>
          </a:p>
          <a:p>
            <a:pPr lvl="0"/>
            <a:r>
              <a:rPr lang="en-US" sz="1800" dirty="0">
                <a:solidFill>
                  <a:schemeClr val="tx1">
                    <a:lumMod val="65000"/>
                    <a:lumOff val="35000"/>
                  </a:schemeClr>
                </a:solidFill>
              </a:rPr>
              <a:t>Prototyping activities</a:t>
            </a:r>
          </a:p>
          <a:p>
            <a:pPr lvl="0"/>
            <a:r>
              <a:rPr lang="en-US" sz="1800" dirty="0">
                <a:solidFill>
                  <a:schemeClr val="tx1">
                    <a:lumMod val="65000"/>
                    <a:lumOff val="35000"/>
                  </a:schemeClr>
                </a:solidFill>
              </a:rPr>
              <a:t>Technology down -selection</a:t>
            </a:r>
          </a:p>
          <a:p>
            <a:pPr lvl="0"/>
            <a:r>
              <a:rPr lang="en-US" sz="1800" dirty="0">
                <a:solidFill>
                  <a:schemeClr val="tx1">
                    <a:lumMod val="65000"/>
                    <a:lumOff val="35000"/>
                  </a:schemeClr>
                </a:solidFill>
              </a:rPr>
              <a:t>Performance benchmarking</a:t>
            </a:r>
          </a:p>
          <a:p>
            <a:pPr lvl="0"/>
            <a:r>
              <a:rPr lang="en-US" sz="1800" dirty="0">
                <a:solidFill>
                  <a:schemeClr val="tx1">
                    <a:lumMod val="65000"/>
                    <a:lumOff val="35000"/>
                  </a:schemeClr>
                </a:solidFill>
              </a:rPr>
              <a:t>Interfacing with databases and AAA systems</a:t>
            </a:r>
          </a:p>
          <a:p>
            <a:pPr lvl="0"/>
            <a:r>
              <a:rPr lang="en-US" sz="1800" dirty="0">
                <a:solidFill>
                  <a:schemeClr val="tx1">
                    <a:lumMod val="65000"/>
                    <a:lumOff val="35000"/>
                  </a:schemeClr>
                </a:solidFill>
              </a:rPr>
              <a:t>Designing Observation execution scripts and scheduling block definition</a:t>
            </a:r>
          </a:p>
          <a:p>
            <a:pPr lvl="0"/>
            <a:r>
              <a:rPr lang="en-US" sz="1800" dirty="0">
                <a:solidFill>
                  <a:schemeClr val="tx1">
                    <a:lumMod val="65000"/>
                    <a:lumOff val="35000"/>
                  </a:schemeClr>
                </a:solidFill>
              </a:rPr>
              <a:t>Engineering UI for telescope monitoring &amp; control</a:t>
            </a:r>
            <a:endParaRPr lang="en-GB" sz="1800" dirty="0">
              <a:solidFill>
                <a:schemeClr val="tx1">
                  <a:lumMod val="65000"/>
                  <a:lumOff val="35000"/>
                </a:schemeClr>
              </a:solidFill>
            </a:endParaRPr>
          </a:p>
          <a:p>
            <a:endParaRPr lang="en-IN" dirty="0"/>
          </a:p>
        </p:txBody>
      </p:sp>
      <p:sp>
        <p:nvSpPr>
          <p:cNvPr id="14" name="Picture Placeholder 13">
            <a:extLst>
              <a:ext uri="{FF2B5EF4-FFF2-40B4-BE49-F238E27FC236}">
                <a16:creationId xmlns:a16="http://schemas.microsoft.com/office/drawing/2014/main" id="{7BF80167-28DD-43FD-A07C-7274A5612364}"/>
              </a:ext>
            </a:extLst>
          </p:cNvPr>
          <p:cNvSpPr>
            <a:spLocks noGrp="1"/>
          </p:cNvSpPr>
          <p:nvPr>
            <p:ph type="pic" sz="quarter" idx="11"/>
          </p:nvPr>
        </p:nvSpPr>
        <p:spPr/>
      </p:sp>
      <p:pic>
        <p:nvPicPr>
          <p:cNvPr id="10" name="Picture 9">
            <a:extLst>
              <a:ext uri="{FF2B5EF4-FFF2-40B4-BE49-F238E27FC236}">
                <a16:creationId xmlns:a16="http://schemas.microsoft.com/office/drawing/2014/main" id="{FE487896-B147-483B-8575-FC400B1D1311}"/>
              </a:ext>
            </a:extLst>
          </p:cNvPr>
          <p:cNvPicPr>
            <a:picLocks noChangeAspect="1"/>
          </p:cNvPicPr>
          <p:nvPr/>
        </p:nvPicPr>
        <p:blipFill>
          <a:blip r:embed="rId3"/>
          <a:stretch>
            <a:fillRect/>
          </a:stretch>
        </p:blipFill>
        <p:spPr>
          <a:xfrm>
            <a:off x="5895465" y="0"/>
            <a:ext cx="6254475" cy="4612943"/>
          </a:xfrm>
          <a:prstGeom prst="rect">
            <a:avLst/>
          </a:prstGeom>
        </p:spPr>
      </p:pic>
      <p:pic>
        <p:nvPicPr>
          <p:cNvPr id="12" name="Picture 11">
            <a:extLst>
              <a:ext uri="{FF2B5EF4-FFF2-40B4-BE49-F238E27FC236}">
                <a16:creationId xmlns:a16="http://schemas.microsoft.com/office/drawing/2014/main" id="{7F2002E3-11CC-4744-912A-36C929BC3DD1}"/>
              </a:ext>
            </a:extLst>
          </p:cNvPr>
          <p:cNvPicPr>
            <a:picLocks noChangeAspect="1"/>
          </p:cNvPicPr>
          <p:nvPr/>
        </p:nvPicPr>
        <p:blipFill>
          <a:blip r:embed="rId4"/>
          <a:stretch>
            <a:fillRect/>
          </a:stretch>
        </p:blipFill>
        <p:spPr>
          <a:xfrm>
            <a:off x="5895465" y="4563108"/>
            <a:ext cx="6254475" cy="2294892"/>
          </a:xfrm>
          <a:prstGeom prst="rect">
            <a:avLst/>
          </a:prstGeom>
        </p:spPr>
      </p:pic>
    </p:spTree>
    <p:extLst>
      <p:ext uri="{BB962C8B-B14F-4D97-AF65-F5344CB8AC3E}">
        <p14:creationId xmlns:p14="http://schemas.microsoft.com/office/powerpoint/2010/main" val="128170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ster">
  <a:themeElements>
    <a:clrScheme name="Custom 1">
      <a:dk1>
        <a:srgbClr val="201D28"/>
      </a:dk1>
      <a:lt1>
        <a:srgbClr val="EEEFEE"/>
      </a:lt1>
      <a:dk2>
        <a:srgbClr val="4C4D4C"/>
      </a:dk2>
      <a:lt2>
        <a:srgbClr val="D3D1D4"/>
      </a:lt2>
      <a:accent1>
        <a:srgbClr val="FD5F08"/>
      </a:accent1>
      <a:accent2>
        <a:srgbClr val="FC7E39"/>
      </a:accent2>
      <a:accent3>
        <a:srgbClr val="FDBE9C"/>
      </a:accent3>
      <a:accent4>
        <a:srgbClr val="211D28"/>
      </a:accent4>
      <a:accent5>
        <a:srgbClr val="4E4A53"/>
      </a:accent5>
      <a:accent6>
        <a:srgbClr val="7A777E"/>
      </a:accent6>
      <a:hlink>
        <a:srgbClr val="FD5F08"/>
      </a:hlink>
      <a:folHlink>
        <a:srgbClr val="9638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ster Dark">
  <a:themeElements>
    <a:clrScheme name="Custom 1">
      <a:dk1>
        <a:srgbClr val="211D28"/>
      </a:dk1>
      <a:lt1>
        <a:srgbClr val="EEEFEE"/>
      </a:lt1>
      <a:dk2>
        <a:srgbClr val="4C4D4C"/>
      </a:dk2>
      <a:lt2>
        <a:srgbClr val="D3D1D4"/>
      </a:lt2>
      <a:accent1>
        <a:srgbClr val="FD5F08"/>
      </a:accent1>
      <a:accent2>
        <a:srgbClr val="FC7E39"/>
      </a:accent2>
      <a:accent3>
        <a:srgbClr val="FDBE9C"/>
      </a:accent3>
      <a:accent4>
        <a:srgbClr val="211D28"/>
      </a:accent4>
      <a:accent5>
        <a:srgbClr val="4E4A53"/>
      </a:accent5>
      <a:accent6>
        <a:srgbClr val="7A777E"/>
      </a:accent6>
      <a:hlink>
        <a:srgbClr val="FD5F08"/>
      </a:hlink>
      <a:folHlink>
        <a:srgbClr val="9638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aster">
  <a:themeElements>
    <a:clrScheme name="Custom 1">
      <a:dk1>
        <a:srgbClr val="201D28"/>
      </a:dk1>
      <a:lt1>
        <a:srgbClr val="EEEFEE"/>
      </a:lt1>
      <a:dk2>
        <a:srgbClr val="4C4D4C"/>
      </a:dk2>
      <a:lt2>
        <a:srgbClr val="D3D1D4"/>
      </a:lt2>
      <a:accent1>
        <a:srgbClr val="FD5F08"/>
      </a:accent1>
      <a:accent2>
        <a:srgbClr val="FC7E39"/>
      </a:accent2>
      <a:accent3>
        <a:srgbClr val="FDBE9C"/>
      </a:accent3>
      <a:accent4>
        <a:srgbClr val="211D28"/>
      </a:accent4>
      <a:accent5>
        <a:srgbClr val="4E4A53"/>
      </a:accent5>
      <a:accent6>
        <a:srgbClr val="7A777E"/>
      </a:accent6>
      <a:hlink>
        <a:srgbClr val="FD5F08"/>
      </a:hlink>
      <a:folHlink>
        <a:srgbClr val="96380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211D28"/>
    </a:dk1>
    <a:lt1>
      <a:srgbClr val="EEEFEE"/>
    </a:lt1>
    <a:dk2>
      <a:srgbClr val="4C4D4C"/>
    </a:dk2>
    <a:lt2>
      <a:srgbClr val="D3D1D4"/>
    </a:lt2>
    <a:accent1>
      <a:srgbClr val="FD5F08"/>
    </a:accent1>
    <a:accent2>
      <a:srgbClr val="FC7E39"/>
    </a:accent2>
    <a:accent3>
      <a:srgbClr val="FDBE9C"/>
    </a:accent3>
    <a:accent4>
      <a:srgbClr val="211D28"/>
    </a:accent4>
    <a:accent5>
      <a:srgbClr val="4E4A53"/>
    </a:accent5>
    <a:accent6>
      <a:srgbClr val="7A777E"/>
    </a:accent6>
    <a:hlink>
      <a:srgbClr val="FD5F08"/>
    </a:hlink>
    <a:folHlink>
      <a:srgbClr val="96380A"/>
    </a:folHlink>
  </a:clrScheme>
</a:themeOverride>
</file>

<file path=docProps/app.xml><?xml version="1.0" encoding="utf-8"?>
<Properties xmlns="http://schemas.openxmlformats.org/officeDocument/2006/extended-properties" xmlns:vt="http://schemas.openxmlformats.org/officeDocument/2006/docPropsVTypes">
  <TotalTime>1167</TotalTime>
  <Words>1146</Words>
  <Application>Microsoft Office PowerPoint</Application>
  <PresentationFormat>Widescreen</PresentationFormat>
  <Paragraphs>145</Paragraphs>
  <Slides>14</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Segoe UI</vt:lpstr>
      <vt:lpstr>System Font Regular</vt:lpstr>
      <vt:lpstr>Wingdings 2</vt:lpstr>
      <vt:lpstr>Master</vt:lpstr>
      <vt:lpstr>Master Dark</vt:lpstr>
      <vt:lpstr>1_Master</vt:lpstr>
      <vt:lpstr>Contributions to Astronomy domain : The Virtual Observatory, GMRT and SKA</vt:lpstr>
      <vt:lpstr>Content</vt:lpstr>
      <vt:lpstr>Persistent at a glance</vt:lpstr>
      <vt:lpstr>Global footprint</vt:lpstr>
      <vt:lpstr>Nearly 25 years of working with Astronomers !</vt:lpstr>
      <vt:lpstr>Our offerings cut across the entire life-cycle of an observatory </vt:lpstr>
      <vt:lpstr>Post observation processing: Visualization tools built under VO</vt:lpstr>
      <vt:lpstr>NAPS – GMRT Proposal Submission Tool and Online Data Archive </vt:lpstr>
      <vt:lpstr>SKA Observation Management</vt:lpstr>
      <vt:lpstr>PowerPoint Presentation</vt:lpstr>
      <vt:lpstr>PowerPoint Presentation</vt:lpstr>
      <vt:lpstr>Possible collaboration areas : </vt:lpstr>
      <vt:lpstr>Possible collaboration areas :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Contributions to Astronomy domain : The Virtual Observatory, GMRT and SKA</dc:title>
  <dc:creator>Snehal Valame</dc:creator>
  <cp:lastModifiedBy>test</cp:lastModifiedBy>
  <cp:revision>22</cp:revision>
  <dcterms:created xsi:type="dcterms:W3CDTF">2019-11-13T10:56:18Z</dcterms:created>
  <dcterms:modified xsi:type="dcterms:W3CDTF">2019-11-14T10:23:41Z</dcterms:modified>
</cp:coreProperties>
</file>